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4" r:id="rId4"/>
    <p:sldId id="265"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447F"/>
    <a:srgbClr val="FFB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8EB6BE-C668-43A0-92EC-BA04577098B6}" v="188" dt="2020-03-19T22:26:53.3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1" autoAdjust="0"/>
    <p:restoredTop sz="94660"/>
  </p:normalViewPr>
  <p:slideViewPr>
    <p:cSldViewPr snapToGrid="0">
      <p:cViewPr>
        <p:scale>
          <a:sx n="65" d="100"/>
          <a:sy n="65" d="100"/>
        </p:scale>
        <p:origin x="747" y="9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slide" Target="slides/slide4.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ander Reid" userId="c0c1f2e7-29bf-40c5-915c-728f5551a641" providerId="ADAL" clId="{A28EB6BE-C668-43A0-92EC-BA04577098B6}"/>
    <pc:docChg chg="undo custSel addSld delSld modSld sldOrd modMainMaster">
      <pc:chgData name="Zander Reid" userId="c0c1f2e7-29bf-40c5-915c-728f5551a641" providerId="ADAL" clId="{A28EB6BE-C668-43A0-92EC-BA04577098B6}" dt="2020-06-11T03:01:20.407" v="1823" actId="13926"/>
      <pc:docMkLst>
        <pc:docMk/>
      </pc:docMkLst>
      <pc:sldChg chg="addSp delSp modSp setBg">
        <pc:chgData name="Zander Reid" userId="c0c1f2e7-29bf-40c5-915c-728f5551a641" providerId="ADAL" clId="{A28EB6BE-C668-43A0-92EC-BA04577098B6}" dt="2020-06-11T03:01:20.407" v="1823" actId="13926"/>
        <pc:sldMkLst>
          <pc:docMk/>
          <pc:sldMk cId="2274704202" sldId="256"/>
        </pc:sldMkLst>
        <pc:spChg chg="add del mod">
          <ac:chgData name="Zander Reid" userId="c0c1f2e7-29bf-40c5-915c-728f5551a641" providerId="ADAL" clId="{A28EB6BE-C668-43A0-92EC-BA04577098B6}" dt="2020-03-04T21:19:22.175" v="171" actId="478"/>
          <ac:spMkLst>
            <pc:docMk/>
            <pc:sldMk cId="2274704202" sldId="256"/>
            <ac:spMk id="2" creationId="{52D82315-DEF0-4E8C-AE6D-0749ACC91C69}"/>
          </ac:spMkLst>
        </pc:spChg>
        <pc:spChg chg="add mod">
          <ac:chgData name="Zander Reid" userId="c0c1f2e7-29bf-40c5-915c-728f5551a641" providerId="ADAL" clId="{A28EB6BE-C668-43A0-92EC-BA04577098B6}" dt="2020-06-11T03:01:20.407" v="1823" actId="13926"/>
          <ac:spMkLst>
            <pc:docMk/>
            <pc:sldMk cId="2274704202" sldId="256"/>
            <ac:spMk id="4" creationId="{54DBCBE9-9401-4795-B55D-0C10D85A6771}"/>
          </ac:spMkLst>
        </pc:spChg>
        <pc:spChg chg="mod">
          <ac:chgData name="Zander Reid" userId="c0c1f2e7-29bf-40c5-915c-728f5551a641" providerId="ADAL" clId="{A28EB6BE-C668-43A0-92EC-BA04577098B6}" dt="2020-03-10T01:10:15.766" v="278" actId="208"/>
          <ac:spMkLst>
            <pc:docMk/>
            <pc:sldMk cId="2274704202" sldId="256"/>
            <ac:spMk id="5" creationId="{0A0EFCEE-133F-48D9-AB53-9900C84DF2B3}"/>
          </ac:spMkLst>
        </pc:spChg>
        <pc:spChg chg="mod">
          <ac:chgData name="Zander Reid" userId="c0c1f2e7-29bf-40c5-915c-728f5551a641" providerId="ADAL" clId="{A28EB6BE-C668-43A0-92EC-BA04577098B6}" dt="2020-03-10T01:10:15.766" v="278" actId="208"/>
          <ac:spMkLst>
            <pc:docMk/>
            <pc:sldMk cId="2274704202" sldId="256"/>
            <ac:spMk id="6" creationId="{6E8DEB14-BF7C-4684-AA16-AF6F46067443}"/>
          </ac:spMkLst>
        </pc:spChg>
        <pc:spChg chg="mod">
          <ac:chgData name="Zander Reid" userId="c0c1f2e7-29bf-40c5-915c-728f5551a641" providerId="ADAL" clId="{A28EB6BE-C668-43A0-92EC-BA04577098B6}" dt="2020-06-11T02:58:55.643" v="1796" actId="20577"/>
          <ac:spMkLst>
            <pc:docMk/>
            <pc:sldMk cId="2274704202" sldId="256"/>
            <ac:spMk id="7" creationId="{9A5550B2-B3CF-478D-ACE0-0E7E2CE6EA00}"/>
          </ac:spMkLst>
        </pc:spChg>
        <pc:spChg chg="del mod">
          <ac:chgData name="Zander Reid" userId="c0c1f2e7-29bf-40c5-915c-728f5551a641" providerId="ADAL" clId="{A28EB6BE-C668-43A0-92EC-BA04577098B6}" dt="2020-06-11T02:58:47.272" v="1778" actId="478"/>
          <ac:spMkLst>
            <pc:docMk/>
            <pc:sldMk cId="2274704202" sldId="256"/>
            <ac:spMk id="8" creationId="{4690C951-223E-4FD5-A8B8-D99DE1D89A96}"/>
          </ac:spMkLst>
        </pc:spChg>
        <pc:spChg chg="mod">
          <ac:chgData name="Zander Reid" userId="c0c1f2e7-29bf-40c5-915c-728f5551a641" providerId="ADAL" clId="{A28EB6BE-C668-43A0-92EC-BA04577098B6}" dt="2020-03-12T22:20:22.893" v="794" actId="14100"/>
          <ac:spMkLst>
            <pc:docMk/>
            <pc:sldMk cId="2274704202" sldId="256"/>
            <ac:spMk id="9" creationId="{80E43E8D-0CD4-43A6-AC57-79400400B3B3}"/>
          </ac:spMkLst>
        </pc:spChg>
        <pc:picChg chg="add mod">
          <ac:chgData name="Zander Reid" userId="c0c1f2e7-29bf-40c5-915c-728f5551a641" providerId="ADAL" clId="{A28EB6BE-C668-43A0-92EC-BA04577098B6}" dt="2020-06-11T03:00:14.864" v="1807" actId="14100"/>
          <ac:picMkLst>
            <pc:docMk/>
            <pc:sldMk cId="2274704202" sldId="256"/>
            <ac:picMk id="3" creationId="{BEB8B461-6288-45E7-9616-031696C9028A}"/>
          </ac:picMkLst>
        </pc:picChg>
        <pc:picChg chg="del mod">
          <ac:chgData name="Zander Reid" userId="c0c1f2e7-29bf-40c5-915c-728f5551a641" providerId="ADAL" clId="{A28EB6BE-C668-43A0-92EC-BA04577098B6}" dt="2020-03-09T00:02:15.545" v="273" actId="478"/>
          <ac:picMkLst>
            <pc:docMk/>
            <pc:sldMk cId="2274704202" sldId="256"/>
            <ac:picMk id="4" creationId="{DCEAFEEE-13F9-4A74-91B5-87F7CA47792B}"/>
          </ac:picMkLst>
        </pc:picChg>
        <pc:picChg chg="add mod">
          <ac:chgData name="Zander Reid" userId="c0c1f2e7-29bf-40c5-915c-728f5551a641" providerId="ADAL" clId="{A28EB6BE-C668-43A0-92EC-BA04577098B6}" dt="2020-03-12T22:36:42.265" v="946"/>
          <ac:picMkLst>
            <pc:docMk/>
            <pc:sldMk cId="2274704202" sldId="256"/>
            <ac:picMk id="10" creationId="{2677D46C-0EA9-404C-8F2C-02524D20DF86}"/>
          </ac:picMkLst>
        </pc:picChg>
        <pc:picChg chg="add del mod modCrop">
          <ac:chgData name="Zander Reid" userId="c0c1f2e7-29bf-40c5-915c-728f5551a641" providerId="ADAL" clId="{A28EB6BE-C668-43A0-92EC-BA04577098B6}" dt="2020-03-04T21:26:59.875" v="180" actId="478"/>
          <ac:picMkLst>
            <pc:docMk/>
            <pc:sldMk cId="2274704202" sldId="256"/>
            <ac:picMk id="10" creationId="{3E4B5AB9-F9CA-4A54-BE30-186277847A8B}"/>
          </ac:picMkLst>
        </pc:picChg>
      </pc:sldChg>
      <pc:sldChg chg="addSp delSp modSp del">
        <pc:chgData name="Zander Reid" userId="c0c1f2e7-29bf-40c5-915c-728f5551a641" providerId="ADAL" clId="{A28EB6BE-C668-43A0-92EC-BA04577098B6}" dt="2020-03-03T01:33:13.833" v="126" actId="2696"/>
        <pc:sldMkLst>
          <pc:docMk/>
          <pc:sldMk cId="68315098" sldId="257"/>
        </pc:sldMkLst>
        <pc:spChg chg="mod">
          <ac:chgData name="Zander Reid" userId="c0c1f2e7-29bf-40c5-915c-728f5551a641" providerId="ADAL" clId="{A28EB6BE-C668-43A0-92EC-BA04577098B6}" dt="2020-03-03T01:32:50.069" v="124" actId="14100"/>
          <ac:spMkLst>
            <pc:docMk/>
            <pc:sldMk cId="68315098" sldId="257"/>
            <ac:spMk id="5" creationId="{0A0EFCEE-133F-48D9-AB53-9900C84DF2B3}"/>
          </ac:spMkLst>
        </pc:spChg>
        <pc:spChg chg="mod">
          <ac:chgData name="Zander Reid" userId="c0c1f2e7-29bf-40c5-915c-728f5551a641" providerId="ADAL" clId="{A28EB6BE-C668-43A0-92EC-BA04577098B6}" dt="2020-03-03T01:32:27.198" v="120" actId="1076"/>
          <ac:spMkLst>
            <pc:docMk/>
            <pc:sldMk cId="68315098" sldId="257"/>
            <ac:spMk id="6" creationId="{6E8DEB14-BF7C-4684-AA16-AF6F46067443}"/>
          </ac:spMkLst>
        </pc:spChg>
        <pc:spChg chg="mod">
          <ac:chgData name="Zander Reid" userId="c0c1f2e7-29bf-40c5-915c-728f5551a641" providerId="ADAL" clId="{A28EB6BE-C668-43A0-92EC-BA04577098B6}" dt="2020-03-03T01:32:23.379" v="119" actId="1076"/>
          <ac:spMkLst>
            <pc:docMk/>
            <pc:sldMk cId="68315098" sldId="257"/>
            <ac:spMk id="7" creationId="{9A5550B2-B3CF-478D-ACE0-0E7E2CE6EA00}"/>
          </ac:spMkLst>
        </pc:spChg>
        <pc:spChg chg="mod">
          <ac:chgData name="Zander Reid" userId="c0c1f2e7-29bf-40c5-915c-728f5551a641" providerId="ADAL" clId="{A28EB6BE-C668-43A0-92EC-BA04577098B6}" dt="2020-03-03T01:32:19.644" v="118" actId="1076"/>
          <ac:spMkLst>
            <pc:docMk/>
            <pc:sldMk cId="68315098" sldId="257"/>
            <ac:spMk id="8" creationId="{4690C951-223E-4FD5-A8B8-D99DE1D89A96}"/>
          </ac:spMkLst>
        </pc:spChg>
        <pc:picChg chg="add del mod">
          <ac:chgData name="Zander Reid" userId="c0c1f2e7-29bf-40c5-915c-728f5551a641" providerId="ADAL" clId="{A28EB6BE-C668-43A0-92EC-BA04577098B6}" dt="2020-03-03T01:33:02.614" v="125" actId="478"/>
          <ac:picMkLst>
            <pc:docMk/>
            <pc:sldMk cId="68315098" sldId="257"/>
            <ac:picMk id="2" creationId="{4FDBD176-15EC-4AFB-8423-62C48C7063F8}"/>
          </ac:picMkLst>
        </pc:picChg>
        <pc:picChg chg="add del mod">
          <ac:chgData name="Zander Reid" userId="c0c1f2e7-29bf-40c5-915c-728f5551a641" providerId="ADAL" clId="{A28EB6BE-C668-43A0-92EC-BA04577098B6}" dt="2020-02-27T22:14:02.468" v="3" actId="478"/>
          <ac:picMkLst>
            <pc:docMk/>
            <pc:sldMk cId="68315098" sldId="257"/>
            <ac:picMk id="2" creationId="{B7DED2AC-E5AF-4B93-8BA9-5C6E2508A195}"/>
          </ac:picMkLst>
        </pc:picChg>
        <pc:picChg chg="add mod">
          <ac:chgData name="Zander Reid" userId="c0c1f2e7-29bf-40c5-915c-728f5551a641" providerId="ADAL" clId="{A28EB6BE-C668-43A0-92EC-BA04577098B6}" dt="2020-02-27T22:26:09.610" v="62"/>
          <ac:picMkLst>
            <pc:docMk/>
            <pc:sldMk cId="68315098" sldId="257"/>
            <ac:picMk id="3" creationId="{F1611D1A-72FB-4E72-8B72-E109ECD5E2D5}"/>
          </ac:picMkLst>
        </pc:picChg>
        <pc:picChg chg="mod">
          <ac:chgData name="Zander Reid" userId="c0c1f2e7-29bf-40c5-915c-728f5551a641" providerId="ADAL" clId="{A28EB6BE-C668-43A0-92EC-BA04577098B6}" dt="2020-02-27T22:21:06.072" v="32"/>
          <ac:picMkLst>
            <pc:docMk/>
            <pc:sldMk cId="68315098" sldId="257"/>
            <ac:picMk id="4" creationId="{DCEAFEEE-13F9-4A74-91B5-87F7CA47792B}"/>
          </ac:picMkLst>
        </pc:picChg>
        <pc:picChg chg="add mod">
          <ac:chgData name="Zander Reid" userId="c0c1f2e7-29bf-40c5-915c-728f5551a641" providerId="ADAL" clId="{A28EB6BE-C668-43A0-92EC-BA04577098B6}" dt="2020-02-27T22:26:14.985" v="63"/>
          <ac:picMkLst>
            <pc:docMk/>
            <pc:sldMk cId="68315098" sldId="257"/>
            <ac:picMk id="10" creationId="{901948BC-F504-4008-9114-17419FF6E6D3}"/>
          </ac:picMkLst>
        </pc:picChg>
      </pc:sldChg>
      <pc:sldChg chg="modSp del">
        <pc:chgData name="Zander Reid" userId="c0c1f2e7-29bf-40c5-915c-728f5551a641" providerId="ADAL" clId="{A28EB6BE-C668-43A0-92EC-BA04577098B6}" dt="2020-03-03T01:33:57.152" v="130" actId="2696"/>
        <pc:sldMkLst>
          <pc:docMk/>
          <pc:sldMk cId="1523374052" sldId="258"/>
        </pc:sldMkLst>
        <pc:spChg chg="mod">
          <ac:chgData name="Zander Reid" userId="c0c1f2e7-29bf-40c5-915c-728f5551a641" providerId="ADAL" clId="{A28EB6BE-C668-43A0-92EC-BA04577098B6}" dt="2020-02-27T22:22:36.775" v="38"/>
          <ac:spMkLst>
            <pc:docMk/>
            <pc:sldMk cId="1523374052" sldId="258"/>
            <ac:spMk id="5" creationId="{0A0EFCEE-133F-48D9-AB53-9900C84DF2B3}"/>
          </ac:spMkLst>
        </pc:spChg>
        <pc:spChg chg="mod">
          <ac:chgData name="Zander Reid" userId="c0c1f2e7-29bf-40c5-915c-728f5551a641" providerId="ADAL" clId="{A28EB6BE-C668-43A0-92EC-BA04577098B6}" dt="2020-02-27T22:22:25.095" v="37"/>
          <ac:spMkLst>
            <pc:docMk/>
            <pc:sldMk cId="1523374052" sldId="258"/>
            <ac:spMk id="6" creationId="{6E8DEB14-BF7C-4684-AA16-AF6F46067443}"/>
          </ac:spMkLst>
        </pc:spChg>
        <pc:spChg chg="mod">
          <ac:chgData name="Zander Reid" userId="c0c1f2e7-29bf-40c5-915c-728f5551a641" providerId="ADAL" clId="{A28EB6BE-C668-43A0-92EC-BA04577098B6}" dt="2020-02-27T22:22:51.835" v="39"/>
          <ac:spMkLst>
            <pc:docMk/>
            <pc:sldMk cId="1523374052" sldId="258"/>
            <ac:spMk id="7" creationId="{9A5550B2-B3CF-478D-ACE0-0E7E2CE6EA00}"/>
          </ac:spMkLst>
        </pc:spChg>
        <pc:spChg chg="mod">
          <ac:chgData name="Zander Reid" userId="c0c1f2e7-29bf-40c5-915c-728f5551a641" providerId="ADAL" clId="{A28EB6BE-C668-43A0-92EC-BA04577098B6}" dt="2020-02-27T22:22:58.325" v="40"/>
          <ac:spMkLst>
            <pc:docMk/>
            <pc:sldMk cId="1523374052" sldId="258"/>
            <ac:spMk id="8" creationId="{4690C951-223E-4FD5-A8B8-D99DE1D89A96}"/>
          </ac:spMkLst>
        </pc:spChg>
        <pc:picChg chg="mod">
          <ac:chgData name="Zander Reid" userId="c0c1f2e7-29bf-40c5-915c-728f5551a641" providerId="ADAL" clId="{A28EB6BE-C668-43A0-92EC-BA04577098B6}" dt="2020-02-27T22:21:12.756" v="33"/>
          <ac:picMkLst>
            <pc:docMk/>
            <pc:sldMk cId="1523374052" sldId="258"/>
            <ac:picMk id="4" creationId="{DCEAFEEE-13F9-4A74-91B5-87F7CA47792B}"/>
          </ac:picMkLst>
        </pc:picChg>
      </pc:sldChg>
      <pc:sldChg chg="modSp del">
        <pc:chgData name="Zander Reid" userId="c0c1f2e7-29bf-40c5-915c-728f5551a641" providerId="ADAL" clId="{A28EB6BE-C668-43A0-92EC-BA04577098B6}" dt="2020-03-03T01:34:32.056" v="136" actId="2696"/>
        <pc:sldMkLst>
          <pc:docMk/>
          <pc:sldMk cId="2440259758" sldId="259"/>
        </pc:sldMkLst>
        <pc:spChg chg="mod">
          <ac:chgData name="Zander Reid" userId="c0c1f2e7-29bf-40c5-915c-728f5551a641" providerId="ADAL" clId="{A28EB6BE-C668-43A0-92EC-BA04577098B6}" dt="2020-02-27T22:23:07.579" v="41"/>
          <ac:spMkLst>
            <pc:docMk/>
            <pc:sldMk cId="2440259758" sldId="259"/>
            <ac:spMk id="5" creationId="{0A0EFCEE-133F-48D9-AB53-9900C84DF2B3}"/>
          </ac:spMkLst>
        </pc:spChg>
        <pc:spChg chg="mod">
          <ac:chgData name="Zander Reid" userId="c0c1f2e7-29bf-40c5-915c-728f5551a641" providerId="ADAL" clId="{A28EB6BE-C668-43A0-92EC-BA04577098B6}" dt="2020-02-27T22:23:14.612" v="42"/>
          <ac:spMkLst>
            <pc:docMk/>
            <pc:sldMk cId="2440259758" sldId="259"/>
            <ac:spMk id="6" creationId="{6E8DEB14-BF7C-4684-AA16-AF6F46067443}"/>
          </ac:spMkLst>
        </pc:spChg>
        <pc:spChg chg="mod">
          <ac:chgData name="Zander Reid" userId="c0c1f2e7-29bf-40c5-915c-728f5551a641" providerId="ADAL" clId="{A28EB6BE-C668-43A0-92EC-BA04577098B6}" dt="2020-02-27T22:23:22.782" v="43"/>
          <ac:spMkLst>
            <pc:docMk/>
            <pc:sldMk cId="2440259758" sldId="259"/>
            <ac:spMk id="7" creationId="{9A5550B2-B3CF-478D-ACE0-0E7E2CE6EA00}"/>
          </ac:spMkLst>
        </pc:spChg>
        <pc:spChg chg="mod">
          <ac:chgData name="Zander Reid" userId="c0c1f2e7-29bf-40c5-915c-728f5551a641" providerId="ADAL" clId="{A28EB6BE-C668-43A0-92EC-BA04577098B6}" dt="2020-02-27T22:23:30.259" v="44"/>
          <ac:spMkLst>
            <pc:docMk/>
            <pc:sldMk cId="2440259758" sldId="259"/>
            <ac:spMk id="8" creationId="{4690C951-223E-4FD5-A8B8-D99DE1D89A96}"/>
          </ac:spMkLst>
        </pc:spChg>
        <pc:picChg chg="mod">
          <ac:chgData name="Zander Reid" userId="c0c1f2e7-29bf-40c5-915c-728f5551a641" providerId="ADAL" clId="{A28EB6BE-C668-43A0-92EC-BA04577098B6}" dt="2020-02-27T22:21:19.667" v="34"/>
          <ac:picMkLst>
            <pc:docMk/>
            <pc:sldMk cId="2440259758" sldId="259"/>
            <ac:picMk id="4" creationId="{DCEAFEEE-13F9-4A74-91B5-87F7CA47792B}"/>
          </ac:picMkLst>
        </pc:picChg>
      </pc:sldChg>
      <pc:sldChg chg="modSp add del ord">
        <pc:chgData name="Zander Reid" userId="c0c1f2e7-29bf-40c5-915c-728f5551a641" providerId="ADAL" clId="{A28EB6BE-C668-43A0-92EC-BA04577098B6}" dt="2020-03-03T01:35:57.195" v="140" actId="2696"/>
        <pc:sldMkLst>
          <pc:docMk/>
          <pc:sldMk cId="1850499559" sldId="260"/>
        </pc:sldMkLst>
        <pc:spChg chg="mod">
          <ac:chgData name="Zander Reid" userId="c0c1f2e7-29bf-40c5-915c-728f5551a641" providerId="ADAL" clId="{A28EB6BE-C668-43A0-92EC-BA04577098B6}" dt="2020-02-27T22:23:40.095" v="45"/>
          <ac:spMkLst>
            <pc:docMk/>
            <pc:sldMk cId="1850499559" sldId="260"/>
            <ac:spMk id="5" creationId="{0A0EFCEE-133F-48D9-AB53-9900C84DF2B3}"/>
          </ac:spMkLst>
        </pc:spChg>
        <pc:spChg chg="mod">
          <ac:chgData name="Zander Reid" userId="c0c1f2e7-29bf-40c5-915c-728f5551a641" providerId="ADAL" clId="{A28EB6BE-C668-43A0-92EC-BA04577098B6}" dt="2020-02-27T22:23:47.091" v="46"/>
          <ac:spMkLst>
            <pc:docMk/>
            <pc:sldMk cId="1850499559" sldId="260"/>
            <ac:spMk id="6" creationId="{6E8DEB14-BF7C-4684-AA16-AF6F46067443}"/>
          </ac:spMkLst>
        </pc:spChg>
        <pc:spChg chg="mod">
          <ac:chgData name="Zander Reid" userId="c0c1f2e7-29bf-40c5-915c-728f5551a641" providerId="ADAL" clId="{A28EB6BE-C668-43A0-92EC-BA04577098B6}" dt="2020-02-27T22:23:58.975" v="47"/>
          <ac:spMkLst>
            <pc:docMk/>
            <pc:sldMk cId="1850499559" sldId="260"/>
            <ac:spMk id="7" creationId="{9A5550B2-B3CF-478D-ACE0-0E7E2CE6EA00}"/>
          </ac:spMkLst>
        </pc:spChg>
        <pc:spChg chg="mod">
          <ac:chgData name="Zander Reid" userId="c0c1f2e7-29bf-40c5-915c-728f5551a641" providerId="ADAL" clId="{A28EB6BE-C668-43A0-92EC-BA04577098B6}" dt="2020-02-27T22:24:05.393" v="48"/>
          <ac:spMkLst>
            <pc:docMk/>
            <pc:sldMk cId="1850499559" sldId="260"/>
            <ac:spMk id="8" creationId="{4690C951-223E-4FD5-A8B8-D99DE1D89A96}"/>
          </ac:spMkLst>
        </pc:spChg>
        <pc:picChg chg="mod">
          <ac:chgData name="Zander Reid" userId="c0c1f2e7-29bf-40c5-915c-728f5551a641" providerId="ADAL" clId="{A28EB6BE-C668-43A0-92EC-BA04577098B6}" dt="2020-02-27T22:21:35.459" v="35"/>
          <ac:picMkLst>
            <pc:docMk/>
            <pc:sldMk cId="1850499559" sldId="260"/>
            <ac:picMk id="4" creationId="{DCEAFEEE-13F9-4A74-91B5-87F7CA47792B}"/>
          </ac:picMkLst>
        </pc:picChg>
      </pc:sldChg>
      <pc:sldChg chg="addSp modSp add del ord">
        <pc:chgData name="Zander Reid" userId="c0c1f2e7-29bf-40c5-915c-728f5551a641" providerId="ADAL" clId="{A28EB6BE-C668-43A0-92EC-BA04577098B6}" dt="2020-03-03T01:36:31.265" v="144" actId="2696"/>
        <pc:sldMkLst>
          <pc:docMk/>
          <pc:sldMk cId="4103446167" sldId="261"/>
        </pc:sldMkLst>
        <pc:spChg chg="mod">
          <ac:chgData name="Zander Reid" userId="c0c1f2e7-29bf-40c5-915c-728f5551a641" providerId="ADAL" clId="{A28EB6BE-C668-43A0-92EC-BA04577098B6}" dt="2020-02-27T22:25:28.151" v="57"/>
          <ac:spMkLst>
            <pc:docMk/>
            <pc:sldMk cId="4103446167" sldId="261"/>
            <ac:spMk id="5" creationId="{0A0EFCEE-133F-48D9-AB53-9900C84DF2B3}"/>
          </ac:spMkLst>
        </pc:spChg>
        <pc:spChg chg="mod">
          <ac:chgData name="Zander Reid" userId="c0c1f2e7-29bf-40c5-915c-728f5551a641" providerId="ADAL" clId="{A28EB6BE-C668-43A0-92EC-BA04577098B6}" dt="2020-02-27T22:25:43.624" v="59"/>
          <ac:spMkLst>
            <pc:docMk/>
            <pc:sldMk cId="4103446167" sldId="261"/>
            <ac:spMk id="6" creationId="{6E8DEB14-BF7C-4684-AA16-AF6F46067443}"/>
          </ac:spMkLst>
        </pc:spChg>
        <pc:spChg chg="mod">
          <ac:chgData name="Zander Reid" userId="c0c1f2e7-29bf-40c5-915c-728f5551a641" providerId="ADAL" clId="{A28EB6BE-C668-43A0-92EC-BA04577098B6}" dt="2020-02-27T22:25:49.487" v="60"/>
          <ac:spMkLst>
            <pc:docMk/>
            <pc:sldMk cId="4103446167" sldId="261"/>
            <ac:spMk id="7" creationId="{9A5550B2-B3CF-478D-ACE0-0E7E2CE6EA00}"/>
          </ac:spMkLst>
        </pc:spChg>
        <pc:spChg chg="mod">
          <ac:chgData name="Zander Reid" userId="c0c1f2e7-29bf-40c5-915c-728f5551a641" providerId="ADAL" clId="{A28EB6BE-C668-43A0-92EC-BA04577098B6}" dt="2020-02-27T22:25:56.193" v="61"/>
          <ac:spMkLst>
            <pc:docMk/>
            <pc:sldMk cId="4103446167" sldId="261"/>
            <ac:spMk id="8" creationId="{4690C951-223E-4FD5-A8B8-D99DE1D89A96}"/>
          </ac:spMkLst>
        </pc:spChg>
        <pc:picChg chg="mod">
          <ac:chgData name="Zander Reid" userId="c0c1f2e7-29bf-40c5-915c-728f5551a641" providerId="ADAL" clId="{A28EB6BE-C668-43A0-92EC-BA04577098B6}" dt="2020-02-27T22:25:36.469" v="58"/>
          <ac:picMkLst>
            <pc:docMk/>
            <pc:sldMk cId="4103446167" sldId="261"/>
            <ac:picMk id="4" creationId="{DCEAFEEE-13F9-4A74-91B5-87F7CA47792B}"/>
          </ac:picMkLst>
        </pc:picChg>
        <pc:picChg chg="add mod">
          <ac:chgData name="Zander Reid" userId="c0c1f2e7-29bf-40c5-915c-728f5551a641" providerId="ADAL" clId="{A28EB6BE-C668-43A0-92EC-BA04577098B6}" dt="2020-02-27T22:25:07.261" v="56" actId="1076"/>
          <ac:picMkLst>
            <pc:docMk/>
            <pc:sldMk cId="4103446167" sldId="261"/>
            <ac:picMk id="10" creationId="{029B401F-E2FD-43F8-B785-45C80C9FEAFB}"/>
          </ac:picMkLst>
        </pc:picChg>
      </pc:sldChg>
      <pc:sldChg chg="addSp modSp add del">
        <pc:chgData name="Zander Reid" userId="c0c1f2e7-29bf-40c5-915c-728f5551a641" providerId="ADAL" clId="{A28EB6BE-C668-43A0-92EC-BA04577098B6}" dt="2020-03-03T01:36:52.132" v="148" actId="2696"/>
        <pc:sldMkLst>
          <pc:docMk/>
          <pc:sldMk cId="3404756089" sldId="262"/>
        </pc:sldMkLst>
        <pc:spChg chg="mod">
          <ac:chgData name="Zander Reid" userId="c0c1f2e7-29bf-40c5-915c-728f5551a641" providerId="ADAL" clId="{A28EB6BE-C668-43A0-92EC-BA04577098B6}" dt="2020-02-27T22:26:32.825" v="65"/>
          <ac:spMkLst>
            <pc:docMk/>
            <pc:sldMk cId="3404756089" sldId="262"/>
            <ac:spMk id="5" creationId="{0A0EFCEE-133F-48D9-AB53-9900C84DF2B3}"/>
          </ac:spMkLst>
        </pc:spChg>
        <pc:spChg chg="mod">
          <ac:chgData name="Zander Reid" userId="c0c1f2e7-29bf-40c5-915c-728f5551a641" providerId="ADAL" clId="{A28EB6BE-C668-43A0-92EC-BA04577098B6}" dt="2020-02-27T22:26:39.090" v="66"/>
          <ac:spMkLst>
            <pc:docMk/>
            <pc:sldMk cId="3404756089" sldId="262"/>
            <ac:spMk id="6" creationId="{6E8DEB14-BF7C-4684-AA16-AF6F46067443}"/>
          </ac:spMkLst>
        </pc:spChg>
        <pc:spChg chg="mod">
          <ac:chgData name="Zander Reid" userId="c0c1f2e7-29bf-40c5-915c-728f5551a641" providerId="ADAL" clId="{A28EB6BE-C668-43A0-92EC-BA04577098B6}" dt="2020-02-27T22:26:45.542" v="67"/>
          <ac:spMkLst>
            <pc:docMk/>
            <pc:sldMk cId="3404756089" sldId="262"/>
            <ac:spMk id="7" creationId="{9A5550B2-B3CF-478D-ACE0-0E7E2CE6EA00}"/>
          </ac:spMkLst>
        </pc:spChg>
        <pc:spChg chg="mod">
          <ac:chgData name="Zander Reid" userId="c0c1f2e7-29bf-40c5-915c-728f5551a641" providerId="ADAL" clId="{A28EB6BE-C668-43A0-92EC-BA04577098B6}" dt="2020-02-27T22:26:52.262" v="68"/>
          <ac:spMkLst>
            <pc:docMk/>
            <pc:sldMk cId="3404756089" sldId="262"/>
            <ac:spMk id="8" creationId="{4690C951-223E-4FD5-A8B8-D99DE1D89A96}"/>
          </ac:spMkLst>
        </pc:spChg>
        <pc:picChg chg="mod">
          <ac:chgData name="Zander Reid" userId="c0c1f2e7-29bf-40c5-915c-728f5551a641" providerId="ADAL" clId="{A28EB6BE-C668-43A0-92EC-BA04577098B6}" dt="2020-02-27T22:26:24.854" v="64"/>
          <ac:picMkLst>
            <pc:docMk/>
            <pc:sldMk cId="3404756089" sldId="262"/>
            <ac:picMk id="4" creationId="{DCEAFEEE-13F9-4A74-91B5-87F7CA47792B}"/>
          </ac:picMkLst>
        </pc:picChg>
        <pc:picChg chg="add mod">
          <ac:chgData name="Zander Reid" userId="c0c1f2e7-29bf-40c5-915c-728f5551a641" providerId="ADAL" clId="{A28EB6BE-C668-43A0-92EC-BA04577098B6}" dt="2020-02-27T22:24:50.769" v="54" actId="1076"/>
          <ac:picMkLst>
            <pc:docMk/>
            <pc:sldMk cId="3404756089" sldId="262"/>
            <ac:picMk id="10" creationId="{20C02852-EC41-4DA3-83C7-ECF66C05F349}"/>
          </ac:picMkLst>
        </pc:picChg>
      </pc:sldChg>
      <pc:sldChg chg="addSp delSp modSp add setBg">
        <pc:chgData name="Zander Reid" userId="c0c1f2e7-29bf-40c5-915c-728f5551a641" providerId="ADAL" clId="{A28EB6BE-C668-43A0-92EC-BA04577098B6}" dt="2020-06-11T02:59:11.481" v="1798" actId="20577"/>
        <pc:sldMkLst>
          <pc:docMk/>
          <pc:sldMk cId="2356880594" sldId="263"/>
        </pc:sldMkLst>
        <pc:spChg chg="del">
          <ac:chgData name="Zander Reid" userId="c0c1f2e7-29bf-40c5-915c-728f5551a641" providerId="ADAL" clId="{A28EB6BE-C668-43A0-92EC-BA04577098B6}" dt="2020-03-03T01:33:26.771" v="129" actId="478"/>
          <ac:spMkLst>
            <pc:docMk/>
            <pc:sldMk cId="2356880594" sldId="263"/>
            <ac:spMk id="2" creationId="{52D82315-DEF0-4E8C-AE6D-0749ACC91C69}"/>
          </ac:spMkLst>
        </pc:spChg>
        <pc:spChg chg="add mod">
          <ac:chgData name="Zander Reid" userId="c0c1f2e7-29bf-40c5-915c-728f5551a641" providerId="ADAL" clId="{A28EB6BE-C668-43A0-92EC-BA04577098B6}" dt="2020-03-10T01:26:45.096" v="404" actId="2711"/>
          <ac:spMkLst>
            <pc:docMk/>
            <pc:sldMk cId="2356880594" sldId="263"/>
            <ac:spMk id="2" creationId="{D8987006-05D5-4B70-8C29-79AF52D418E1}"/>
          </ac:spMkLst>
        </pc:spChg>
        <pc:spChg chg="mod">
          <ac:chgData name="Zander Reid" userId="c0c1f2e7-29bf-40c5-915c-728f5551a641" providerId="ADAL" clId="{A28EB6BE-C668-43A0-92EC-BA04577098B6}" dt="2020-03-10T01:11:07.145" v="281" actId="208"/>
          <ac:spMkLst>
            <pc:docMk/>
            <pc:sldMk cId="2356880594" sldId="263"/>
            <ac:spMk id="5" creationId="{0A0EFCEE-133F-48D9-AB53-9900C84DF2B3}"/>
          </ac:spMkLst>
        </pc:spChg>
        <pc:spChg chg="mod">
          <ac:chgData name="Zander Reid" userId="c0c1f2e7-29bf-40c5-915c-728f5551a641" providerId="ADAL" clId="{A28EB6BE-C668-43A0-92EC-BA04577098B6}" dt="2020-03-10T01:10:41.910" v="279" actId="208"/>
          <ac:spMkLst>
            <pc:docMk/>
            <pc:sldMk cId="2356880594" sldId="263"/>
            <ac:spMk id="6" creationId="{6E8DEB14-BF7C-4684-AA16-AF6F46067443}"/>
          </ac:spMkLst>
        </pc:spChg>
        <pc:spChg chg="mod">
          <ac:chgData name="Zander Reid" userId="c0c1f2e7-29bf-40c5-915c-728f5551a641" providerId="ADAL" clId="{A28EB6BE-C668-43A0-92EC-BA04577098B6}" dt="2020-06-11T02:59:11.481" v="1798" actId="20577"/>
          <ac:spMkLst>
            <pc:docMk/>
            <pc:sldMk cId="2356880594" sldId="263"/>
            <ac:spMk id="7" creationId="{9A5550B2-B3CF-478D-ACE0-0E7E2CE6EA00}"/>
          </ac:spMkLst>
        </pc:spChg>
        <pc:spChg chg="del mod">
          <ac:chgData name="Zander Reid" userId="c0c1f2e7-29bf-40c5-915c-728f5551a641" providerId="ADAL" clId="{A28EB6BE-C668-43A0-92EC-BA04577098B6}" dt="2020-06-11T02:58:38.557" v="1763" actId="478"/>
          <ac:spMkLst>
            <pc:docMk/>
            <pc:sldMk cId="2356880594" sldId="263"/>
            <ac:spMk id="8" creationId="{4690C951-223E-4FD5-A8B8-D99DE1D89A96}"/>
          </ac:spMkLst>
        </pc:spChg>
        <pc:spChg chg="mod">
          <ac:chgData name="Zander Reid" userId="c0c1f2e7-29bf-40c5-915c-728f5551a641" providerId="ADAL" clId="{A28EB6BE-C668-43A0-92EC-BA04577098B6}" dt="2020-03-12T22:19:45.710" v="792" actId="208"/>
          <ac:spMkLst>
            <pc:docMk/>
            <pc:sldMk cId="2356880594" sldId="263"/>
            <ac:spMk id="9" creationId="{80E43E8D-0CD4-43A6-AC57-79400400B3B3}"/>
          </ac:spMkLst>
        </pc:spChg>
        <pc:spChg chg="add mod">
          <ac:chgData name="Zander Reid" userId="c0c1f2e7-29bf-40c5-915c-728f5551a641" providerId="ADAL" clId="{A28EB6BE-C668-43A0-92EC-BA04577098B6}" dt="2020-03-10T01:27:41.421" v="409" actId="1076"/>
          <ac:spMkLst>
            <pc:docMk/>
            <pc:sldMk cId="2356880594" sldId="263"/>
            <ac:spMk id="13" creationId="{5C4F8F50-8D57-4415-9ED7-D89C75371638}"/>
          </ac:spMkLst>
        </pc:spChg>
        <pc:spChg chg="add mod">
          <ac:chgData name="Zander Reid" userId="c0c1f2e7-29bf-40c5-915c-728f5551a641" providerId="ADAL" clId="{A28EB6BE-C668-43A0-92EC-BA04577098B6}" dt="2020-03-10T01:27:46.596" v="410" actId="1076"/>
          <ac:spMkLst>
            <pc:docMk/>
            <pc:sldMk cId="2356880594" sldId="263"/>
            <ac:spMk id="14" creationId="{9B3DE258-5728-4637-8544-0DDD92141B99}"/>
          </ac:spMkLst>
        </pc:spChg>
        <pc:spChg chg="add mod">
          <ac:chgData name="Zander Reid" userId="c0c1f2e7-29bf-40c5-915c-728f5551a641" providerId="ADAL" clId="{A28EB6BE-C668-43A0-92EC-BA04577098B6}" dt="2020-06-11T02:28:22.784" v="1040" actId="20577"/>
          <ac:spMkLst>
            <pc:docMk/>
            <pc:sldMk cId="2356880594" sldId="263"/>
            <ac:spMk id="16" creationId="{BB756D59-E307-4615-B175-6448CB3F97A6}"/>
          </ac:spMkLst>
        </pc:spChg>
        <pc:picChg chg="add mod">
          <ac:chgData name="Zander Reid" userId="c0c1f2e7-29bf-40c5-915c-728f5551a641" providerId="ADAL" clId="{A28EB6BE-C668-43A0-92EC-BA04577098B6}" dt="2020-03-10T01:27:36.098" v="407" actId="1076"/>
          <ac:picMkLst>
            <pc:docMk/>
            <pc:sldMk cId="2356880594" sldId="263"/>
            <ac:picMk id="3" creationId="{1C574623-2926-47CE-BAB5-EAF04C908703}"/>
          </ac:picMkLst>
        </pc:picChg>
        <pc:picChg chg="del">
          <ac:chgData name="Zander Reid" userId="c0c1f2e7-29bf-40c5-915c-728f5551a641" providerId="ADAL" clId="{A28EB6BE-C668-43A0-92EC-BA04577098B6}" dt="2020-03-09T00:02:10.014" v="271" actId="478"/>
          <ac:picMkLst>
            <pc:docMk/>
            <pc:sldMk cId="2356880594" sldId="263"/>
            <ac:picMk id="4" creationId="{DCEAFEEE-13F9-4A74-91B5-87F7CA47792B}"/>
          </ac:picMkLst>
        </pc:picChg>
        <pc:picChg chg="add mod">
          <ac:chgData name="Zander Reid" userId="c0c1f2e7-29bf-40c5-915c-728f5551a641" providerId="ADAL" clId="{A28EB6BE-C668-43A0-92EC-BA04577098B6}" dt="2020-03-12T22:36:31.241" v="943"/>
          <ac:picMkLst>
            <pc:docMk/>
            <pc:sldMk cId="2356880594" sldId="263"/>
            <ac:picMk id="10" creationId="{720A6FD4-119E-455D-AC2A-91D60E5AEC65}"/>
          </ac:picMkLst>
        </pc:picChg>
        <pc:picChg chg="add mod">
          <ac:chgData name="Zander Reid" userId="c0c1f2e7-29bf-40c5-915c-728f5551a641" providerId="ADAL" clId="{A28EB6BE-C668-43A0-92EC-BA04577098B6}" dt="2020-03-10T01:27:38.065" v="408" actId="1076"/>
          <ac:picMkLst>
            <pc:docMk/>
            <pc:sldMk cId="2356880594" sldId="263"/>
            <ac:picMk id="11" creationId="{B3C61BFC-1065-4C2C-BD32-4D0081E0A614}"/>
          </ac:picMkLst>
        </pc:picChg>
        <pc:picChg chg="add mod">
          <ac:chgData name="Zander Reid" userId="c0c1f2e7-29bf-40c5-915c-728f5551a641" providerId="ADAL" clId="{A28EB6BE-C668-43A0-92EC-BA04577098B6}" dt="2020-03-12T22:36:47.945" v="947"/>
          <ac:picMkLst>
            <pc:docMk/>
            <pc:sldMk cId="2356880594" sldId="263"/>
            <ac:picMk id="12" creationId="{31519C7F-26BA-428E-9C81-E5D9C830D93E}"/>
          </ac:picMkLst>
        </pc:picChg>
        <pc:picChg chg="add mod">
          <ac:chgData name="Zander Reid" userId="c0c1f2e7-29bf-40c5-915c-728f5551a641" providerId="ADAL" clId="{A28EB6BE-C668-43A0-92EC-BA04577098B6}" dt="2020-06-11T02:27:56.856" v="1025" actId="1076"/>
          <ac:picMkLst>
            <pc:docMk/>
            <pc:sldMk cId="2356880594" sldId="263"/>
            <ac:picMk id="15" creationId="{2374CEAF-EBEC-4FDB-910A-BB5D472A2C45}"/>
          </ac:picMkLst>
        </pc:picChg>
      </pc:sldChg>
      <pc:sldChg chg="addSp delSp modSp add ord setBg">
        <pc:chgData name="Zander Reid" userId="c0c1f2e7-29bf-40c5-915c-728f5551a641" providerId="ADAL" clId="{A28EB6BE-C668-43A0-92EC-BA04577098B6}" dt="2020-06-11T02:59:34.343" v="1799" actId="2711"/>
        <pc:sldMkLst>
          <pc:docMk/>
          <pc:sldMk cId="143704055" sldId="264"/>
        </pc:sldMkLst>
        <pc:spChg chg="add del mod">
          <ac:chgData name="Zander Reid" userId="c0c1f2e7-29bf-40c5-915c-728f5551a641" providerId="ADAL" clId="{A28EB6BE-C668-43A0-92EC-BA04577098B6}" dt="2020-06-11T02:23:58.861" v="986"/>
          <ac:spMkLst>
            <pc:docMk/>
            <pc:sldMk cId="143704055" sldId="264"/>
            <ac:spMk id="2" creationId="{5FD86A10-8316-4F5D-A58F-10843D41F36F}"/>
          </ac:spMkLst>
        </pc:spChg>
        <pc:spChg chg="mod">
          <ac:chgData name="Zander Reid" userId="c0c1f2e7-29bf-40c5-915c-728f5551a641" providerId="ADAL" clId="{A28EB6BE-C668-43A0-92EC-BA04577098B6}" dt="2020-03-10T01:11:23.113" v="282" actId="208"/>
          <ac:spMkLst>
            <pc:docMk/>
            <pc:sldMk cId="143704055" sldId="264"/>
            <ac:spMk id="5" creationId="{0A0EFCEE-133F-48D9-AB53-9900C84DF2B3}"/>
          </ac:spMkLst>
        </pc:spChg>
        <pc:spChg chg="mod">
          <ac:chgData name="Zander Reid" userId="c0c1f2e7-29bf-40c5-915c-728f5551a641" providerId="ADAL" clId="{A28EB6BE-C668-43A0-92EC-BA04577098B6}" dt="2020-03-10T01:11:33.191" v="283" actId="208"/>
          <ac:spMkLst>
            <pc:docMk/>
            <pc:sldMk cId="143704055" sldId="264"/>
            <ac:spMk id="6" creationId="{6E8DEB14-BF7C-4684-AA16-AF6F46067443}"/>
          </ac:spMkLst>
        </pc:spChg>
        <pc:spChg chg="mod">
          <ac:chgData name="Zander Reid" userId="c0c1f2e7-29bf-40c5-915c-728f5551a641" providerId="ADAL" clId="{A28EB6BE-C668-43A0-92EC-BA04577098B6}" dt="2020-06-11T02:59:34.343" v="1799" actId="2711"/>
          <ac:spMkLst>
            <pc:docMk/>
            <pc:sldMk cId="143704055" sldId="264"/>
            <ac:spMk id="7" creationId="{9A5550B2-B3CF-478D-ACE0-0E7E2CE6EA00}"/>
          </ac:spMkLst>
        </pc:spChg>
        <pc:spChg chg="del mod">
          <ac:chgData name="Zander Reid" userId="c0c1f2e7-29bf-40c5-915c-728f5551a641" providerId="ADAL" clId="{A28EB6BE-C668-43A0-92EC-BA04577098B6}" dt="2020-06-11T02:58:25.077" v="1747" actId="478"/>
          <ac:spMkLst>
            <pc:docMk/>
            <pc:sldMk cId="143704055" sldId="264"/>
            <ac:spMk id="8" creationId="{4690C951-223E-4FD5-A8B8-D99DE1D89A96}"/>
          </ac:spMkLst>
        </pc:spChg>
        <pc:spChg chg="mod">
          <ac:chgData name="Zander Reid" userId="c0c1f2e7-29bf-40c5-915c-728f5551a641" providerId="ADAL" clId="{A28EB6BE-C668-43A0-92EC-BA04577098B6}" dt="2020-03-12T22:19:39.539" v="791" actId="208"/>
          <ac:spMkLst>
            <pc:docMk/>
            <pc:sldMk cId="143704055" sldId="264"/>
            <ac:spMk id="9" creationId="{80E43E8D-0CD4-43A6-AC57-79400400B3B3}"/>
          </ac:spMkLst>
        </pc:spChg>
        <pc:spChg chg="add mod">
          <ac:chgData name="Zander Reid" userId="c0c1f2e7-29bf-40c5-915c-728f5551a641" providerId="ADAL" clId="{A28EB6BE-C668-43A0-92EC-BA04577098B6}" dt="2020-06-11T02:28:54.376" v="1065" actId="20577"/>
          <ac:spMkLst>
            <pc:docMk/>
            <pc:sldMk cId="143704055" sldId="264"/>
            <ac:spMk id="19" creationId="{9B096230-6731-4545-8FEC-3BFD1AB14757}"/>
          </ac:spMkLst>
        </pc:spChg>
        <pc:spChg chg="add del">
          <ac:chgData name="Zander Reid" userId="c0c1f2e7-29bf-40c5-915c-728f5551a641" providerId="ADAL" clId="{A28EB6BE-C668-43A0-92EC-BA04577098B6}" dt="2020-06-11T02:29:18.388" v="1075"/>
          <ac:spMkLst>
            <pc:docMk/>
            <pc:sldMk cId="143704055" sldId="264"/>
            <ac:spMk id="20" creationId="{C638E7E3-B987-4CD1-83D5-A7B4EDFCCAD8}"/>
          </ac:spMkLst>
        </pc:spChg>
        <pc:spChg chg="add mod">
          <ac:chgData name="Zander Reid" userId="c0c1f2e7-29bf-40c5-915c-728f5551a641" providerId="ADAL" clId="{A28EB6BE-C668-43A0-92EC-BA04577098B6}" dt="2020-06-11T02:29:32.717" v="1090" actId="20577"/>
          <ac:spMkLst>
            <pc:docMk/>
            <pc:sldMk cId="143704055" sldId="264"/>
            <ac:spMk id="21" creationId="{F4DCC3AF-93C6-49F2-ABD5-7722D905AD13}"/>
          </ac:spMkLst>
        </pc:spChg>
        <pc:spChg chg="add mod">
          <ac:chgData name="Zander Reid" userId="c0c1f2e7-29bf-40c5-915c-728f5551a641" providerId="ADAL" clId="{A28EB6BE-C668-43A0-92EC-BA04577098B6}" dt="2020-06-11T02:29:43.275" v="1102" actId="20577"/>
          <ac:spMkLst>
            <pc:docMk/>
            <pc:sldMk cId="143704055" sldId="264"/>
            <ac:spMk id="22" creationId="{FC8F647A-82A3-4DC3-9EAB-0257ACBF2A44}"/>
          </ac:spMkLst>
        </pc:spChg>
        <pc:spChg chg="add mod">
          <ac:chgData name="Zander Reid" userId="c0c1f2e7-29bf-40c5-915c-728f5551a641" providerId="ADAL" clId="{A28EB6BE-C668-43A0-92EC-BA04577098B6}" dt="2020-06-11T02:29:59.029" v="1124" actId="20577"/>
          <ac:spMkLst>
            <pc:docMk/>
            <pc:sldMk cId="143704055" sldId="264"/>
            <ac:spMk id="23" creationId="{B05358BC-154F-4A8A-8172-DDC67576B0C9}"/>
          </ac:spMkLst>
        </pc:spChg>
        <pc:picChg chg="add mod">
          <ac:chgData name="Zander Reid" userId="c0c1f2e7-29bf-40c5-915c-728f5551a641" providerId="ADAL" clId="{A28EB6BE-C668-43A0-92EC-BA04577098B6}" dt="2020-06-11T02:27:40.147" v="1019" actId="1076"/>
          <ac:picMkLst>
            <pc:docMk/>
            <pc:sldMk cId="143704055" sldId="264"/>
            <ac:picMk id="4" creationId="{45972A32-C232-4CC0-B1A9-1EFA4D3BCB28}"/>
          </ac:picMkLst>
        </pc:picChg>
        <pc:picChg chg="del">
          <ac:chgData name="Zander Reid" userId="c0c1f2e7-29bf-40c5-915c-728f5551a641" providerId="ADAL" clId="{A28EB6BE-C668-43A0-92EC-BA04577098B6}" dt="2020-03-09T00:02:03.625" v="269" actId="478"/>
          <ac:picMkLst>
            <pc:docMk/>
            <pc:sldMk cId="143704055" sldId="264"/>
            <ac:picMk id="4" creationId="{DCEAFEEE-13F9-4A74-91B5-87F7CA47792B}"/>
          </ac:picMkLst>
        </pc:picChg>
        <pc:picChg chg="add mod">
          <ac:chgData name="Zander Reid" userId="c0c1f2e7-29bf-40c5-915c-728f5551a641" providerId="ADAL" clId="{A28EB6BE-C668-43A0-92EC-BA04577098B6}" dt="2020-03-12T22:36:55.316" v="948"/>
          <ac:picMkLst>
            <pc:docMk/>
            <pc:sldMk cId="143704055" sldId="264"/>
            <ac:picMk id="10" creationId="{E09849AC-94F7-4FA4-8C69-7A80AEF8060B}"/>
          </ac:picMkLst>
        </pc:picChg>
        <pc:picChg chg="add mod">
          <ac:chgData name="Zander Reid" userId="c0c1f2e7-29bf-40c5-915c-728f5551a641" providerId="ADAL" clId="{A28EB6BE-C668-43A0-92EC-BA04577098B6}" dt="2020-06-11T02:29:15.685" v="1074" actId="1076"/>
          <ac:picMkLst>
            <pc:docMk/>
            <pc:sldMk cId="143704055" sldId="264"/>
            <ac:picMk id="12" creationId="{7271A66B-D765-49CA-8332-508D57EBA724}"/>
          </ac:picMkLst>
        </pc:picChg>
        <pc:picChg chg="add mod">
          <ac:chgData name="Zander Reid" userId="c0c1f2e7-29bf-40c5-915c-728f5551a641" providerId="ADAL" clId="{A28EB6BE-C668-43A0-92EC-BA04577098B6}" dt="2020-06-11T02:29:06.275" v="1070" actId="1076"/>
          <ac:picMkLst>
            <pc:docMk/>
            <pc:sldMk cId="143704055" sldId="264"/>
            <ac:picMk id="14" creationId="{37613B91-D2AC-430E-98E5-E1FC4716E2C1}"/>
          </ac:picMkLst>
        </pc:picChg>
        <pc:picChg chg="add del mod">
          <ac:chgData name="Zander Reid" userId="c0c1f2e7-29bf-40c5-915c-728f5551a641" providerId="ADAL" clId="{A28EB6BE-C668-43A0-92EC-BA04577098B6}" dt="2020-06-11T02:27:06.241" v="1007" actId="478"/>
          <ac:picMkLst>
            <pc:docMk/>
            <pc:sldMk cId="143704055" sldId="264"/>
            <ac:picMk id="16" creationId="{E1016BF8-2050-4145-8786-9ECE5A3F4F12}"/>
          </ac:picMkLst>
        </pc:picChg>
        <pc:picChg chg="add del mod">
          <ac:chgData name="Zander Reid" userId="c0c1f2e7-29bf-40c5-915c-728f5551a641" providerId="ADAL" clId="{A28EB6BE-C668-43A0-92EC-BA04577098B6}" dt="2020-06-11T02:27:04.088" v="1006" actId="478"/>
          <ac:picMkLst>
            <pc:docMk/>
            <pc:sldMk cId="143704055" sldId="264"/>
            <ac:picMk id="17" creationId="{91FDAABB-18E8-410C-A487-7445797FBE41}"/>
          </ac:picMkLst>
        </pc:picChg>
        <pc:picChg chg="add mod">
          <ac:chgData name="Zander Reid" userId="c0c1f2e7-29bf-40c5-915c-728f5551a641" providerId="ADAL" clId="{A28EB6BE-C668-43A0-92EC-BA04577098B6}" dt="2020-06-11T02:27:18.992" v="1011" actId="14100"/>
          <ac:picMkLst>
            <pc:docMk/>
            <pc:sldMk cId="143704055" sldId="264"/>
            <ac:picMk id="18" creationId="{05F08B7B-8E5C-4D09-A11F-DA47655BCB7E}"/>
          </ac:picMkLst>
        </pc:picChg>
      </pc:sldChg>
      <pc:sldChg chg="addSp delSp modSp add setBg">
        <pc:chgData name="Zander Reid" userId="c0c1f2e7-29bf-40c5-915c-728f5551a641" providerId="ADAL" clId="{A28EB6BE-C668-43A0-92EC-BA04577098B6}" dt="2020-06-11T02:46:46.322" v="1746" actId="20577"/>
        <pc:sldMkLst>
          <pc:docMk/>
          <pc:sldMk cId="2799975357" sldId="265"/>
        </pc:sldMkLst>
        <pc:spChg chg="add del mod">
          <ac:chgData name="Zander Reid" userId="c0c1f2e7-29bf-40c5-915c-728f5551a641" providerId="ADAL" clId="{A28EB6BE-C668-43A0-92EC-BA04577098B6}" dt="2020-06-11T02:30:55.436" v="1168"/>
          <ac:spMkLst>
            <pc:docMk/>
            <pc:sldMk cId="2799975357" sldId="265"/>
            <ac:spMk id="2" creationId="{78A8AB9A-1AE8-4691-AB1F-B1103ED8F0F2}"/>
          </ac:spMkLst>
        </pc:spChg>
        <pc:spChg chg="mod">
          <ac:chgData name="Zander Reid" userId="c0c1f2e7-29bf-40c5-915c-728f5551a641" providerId="ADAL" clId="{A28EB6BE-C668-43A0-92EC-BA04577098B6}" dt="2020-03-10T01:11:49.452" v="284" actId="208"/>
          <ac:spMkLst>
            <pc:docMk/>
            <pc:sldMk cId="2799975357" sldId="265"/>
            <ac:spMk id="5" creationId="{0A0EFCEE-133F-48D9-AB53-9900C84DF2B3}"/>
          </ac:spMkLst>
        </pc:spChg>
        <pc:spChg chg="mod">
          <ac:chgData name="Zander Reid" userId="c0c1f2e7-29bf-40c5-915c-728f5551a641" providerId="ADAL" clId="{A28EB6BE-C668-43A0-92EC-BA04577098B6}" dt="2020-03-10T01:11:49.452" v="284" actId="208"/>
          <ac:spMkLst>
            <pc:docMk/>
            <pc:sldMk cId="2799975357" sldId="265"/>
            <ac:spMk id="6" creationId="{6E8DEB14-BF7C-4684-AA16-AF6F46067443}"/>
          </ac:spMkLst>
        </pc:spChg>
        <pc:spChg chg="mod">
          <ac:chgData name="Zander Reid" userId="c0c1f2e7-29bf-40c5-915c-728f5551a641" providerId="ADAL" clId="{A28EB6BE-C668-43A0-92EC-BA04577098B6}" dt="2020-06-11T02:30:34.598" v="1160" actId="20577"/>
          <ac:spMkLst>
            <pc:docMk/>
            <pc:sldMk cId="2799975357" sldId="265"/>
            <ac:spMk id="7" creationId="{9A5550B2-B3CF-478D-ACE0-0E7E2CE6EA00}"/>
          </ac:spMkLst>
        </pc:spChg>
        <pc:spChg chg="del mod">
          <ac:chgData name="Zander Reid" userId="c0c1f2e7-29bf-40c5-915c-728f5551a641" providerId="ADAL" clId="{A28EB6BE-C668-43A0-92EC-BA04577098B6}" dt="2020-06-11T02:30:21.806" v="1127" actId="478"/>
          <ac:spMkLst>
            <pc:docMk/>
            <pc:sldMk cId="2799975357" sldId="265"/>
            <ac:spMk id="8" creationId="{4690C951-223E-4FD5-A8B8-D99DE1D89A96}"/>
          </ac:spMkLst>
        </pc:spChg>
        <pc:spChg chg="mod">
          <ac:chgData name="Zander Reid" userId="c0c1f2e7-29bf-40c5-915c-728f5551a641" providerId="ADAL" clId="{A28EB6BE-C668-43A0-92EC-BA04577098B6}" dt="2020-03-12T22:19:35.615" v="790" actId="208"/>
          <ac:spMkLst>
            <pc:docMk/>
            <pc:sldMk cId="2799975357" sldId="265"/>
            <ac:spMk id="9" creationId="{80E43E8D-0CD4-43A6-AC57-79400400B3B3}"/>
          </ac:spMkLst>
        </pc:spChg>
        <pc:spChg chg="add mod">
          <ac:chgData name="Zander Reid" userId="c0c1f2e7-29bf-40c5-915c-728f5551a641" providerId="ADAL" clId="{A28EB6BE-C668-43A0-92EC-BA04577098B6}" dt="2020-06-11T02:46:46.322" v="1746" actId="20577"/>
          <ac:spMkLst>
            <pc:docMk/>
            <pc:sldMk cId="2799975357" sldId="265"/>
            <ac:spMk id="11" creationId="{3E308C35-3B4A-41DC-B4CE-4DC2A293DE38}"/>
          </ac:spMkLst>
        </pc:spChg>
        <pc:spChg chg="add mod">
          <ac:chgData name="Zander Reid" userId="c0c1f2e7-29bf-40c5-915c-728f5551a641" providerId="ADAL" clId="{A28EB6BE-C668-43A0-92EC-BA04577098B6}" dt="2020-06-11T02:45:25.151" v="1714" actId="207"/>
          <ac:spMkLst>
            <pc:docMk/>
            <pc:sldMk cId="2799975357" sldId="265"/>
            <ac:spMk id="14" creationId="{EE7C243B-5CDF-4C19-A251-125E2365BA0B}"/>
          </ac:spMkLst>
        </pc:spChg>
        <pc:picChg chg="add del mod">
          <ac:chgData name="Zander Reid" userId="c0c1f2e7-29bf-40c5-915c-728f5551a641" providerId="ADAL" clId="{A28EB6BE-C668-43A0-92EC-BA04577098B6}" dt="2020-06-11T02:41:35.923" v="1664" actId="478"/>
          <ac:picMkLst>
            <pc:docMk/>
            <pc:sldMk cId="2799975357" sldId="265"/>
            <ac:picMk id="4" creationId="{ABF0C3FA-4E76-4365-91E2-37561A8AB346}"/>
          </ac:picMkLst>
        </pc:picChg>
        <pc:picChg chg="del">
          <ac:chgData name="Zander Reid" userId="c0c1f2e7-29bf-40c5-915c-728f5551a641" providerId="ADAL" clId="{A28EB6BE-C668-43A0-92EC-BA04577098B6}" dt="2020-03-09T00:01:57.210" v="267" actId="478"/>
          <ac:picMkLst>
            <pc:docMk/>
            <pc:sldMk cId="2799975357" sldId="265"/>
            <ac:picMk id="4" creationId="{DCEAFEEE-13F9-4A74-91B5-87F7CA47792B}"/>
          </ac:picMkLst>
        </pc:picChg>
        <pc:picChg chg="add mod">
          <ac:chgData name="Zander Reid" userId="c0c1f2e7-29bf-40c5-915c-728f5551a641" providerId="ADAL" clId="{A28EB6BE-C668-43A0-92EC-BA04577098B6}" dt="2020-03-12T22:37:01.929" v="949"/>
          <ac:picMkLst>
            <pc:docMk/>
            <pc:sldMk cId="2799975357" sldId="265"/>
            <ac:picMk id="10" creationId="{120952DB-196C-40E2-818E-2A80AFFB2E2D}"/>
          </ac:picMkLst>
        </pc:picChg>
        <pc:picChg chg="add mod">
          <ac:chgData name="Zander Reid" userId="c0c1f2e7-29bf-40c5-915c-728f5551a641" providerId="ADAL" clId="{A28EB6BE-C668-43A0-92EC-BA04577098B6}" dt="2020-06-11T02:41:54.384" v="1671" actId="1076"/>
          <ac:picMkLst>
            <pc:docMk/>
            <pc:sldMk cId="2799975357" sldId="265"/>
            <ac:picMk id="13" creationId="{55D474E5-334D-47C5-BBAE-598D53A4082A}"/>
          </ac:picMkLst>
        </pc:picChg>
      </pc:sldChg>
      <pc:sldChg chg="add del">
        <pc:chgData name="Zander Reid" userId="c0c1f2e7-29bf-40c5-915c-728f5551a641" providerId="ADAL" clId="{A28EB6BE-C668-43A0-92EC-BA04577098B6}" dt="2020-03-03T01:34:29.777" v="135"/>
        <pc:sldMkLst>
          <pc:docMk/>
          <pc:sldMk cId="3844138939" sldId="265"/>
        </pc:sldMkLst>
      </pc:sldChg>
      <pc:sldChg chg="addSp delSp modSp add del setBg">
        <pc:chgData name="Zander Reid" userId="c0c1f2e7-29bf-40c5-915c-728f5551a641" providerId="ADAL" clId="{A28EB6BE-C668-43A0-92EC-BA04577098B6}" dt="2020-06-11T02:30:07.753" v="1125" actId="2696"/>
        <pc:sldMkLst>
          <pc:docMk/>
          <pc:sldMk cId="1940619808" sldId="266"/>
        </pc:sldMkLst>
        <pc:spChg chg="add mod">
          <ac:chgData name="Zander Reid" userId="c0c1f2e7-29bf-40c5-915c-728f5551a641" providerId="ADAL" clId="{A28EB6BE-C668-43A0-92EC-BA04577098B6}" dt="2020-03-12T22:21:37.956" v="864" actId="313"/>
          <ac:spMkLst>
            <pc:docMk/>
            <pc:sldMk cId="1940619808" sldId="266"/>
            <ac:spMk id="3" creationId="{A81E14A5-2642-4860-B8EF-7CBD42DA5FA4}"/>
          </ac:spMkLst>
        </pc:spChg>
        <pc:spChg chg="mod">
          <ac:chgData name="Zander Reid" userId="c0c1f2e7-29bf-40c5-915c-728f5551a641" providerId="ADAL" clId="{A28EB6BE-C668-43A0-92EC-BA04577098B6}" dt="2020-03-10T01:12:48.103" v="286" actId="208"/>
          <ac:spMkLst>
            <pc:docMk/>
            <pc:sldMk cId="1940619808" sldId="266"/>
            <ac:spMk id="5" creationId="{0A0EFCEE-133F-48D9-AB53-9900C84DF2B3}"/>
          </ac:spMkLst>
        </pc:spChg>
        <pc:spChg chg="mod">
          <ac:chgData name="Zander Reid" userId="c0c1f2e7-29bf-40c5-915c-728f5551a641" providerId="ADAL" clId="{A28EB6BE-C668-43A0-92EC-BA04577098B6}" dt="2020-03-10T01:12:48.103" v="286" actId="208"/>
          <ac:spMkLst>
            <pc:docMk/>
            <pc:sldMk cId="1940619808" sldId="266"/>
            <ac:spMk id="6" creationId="{6E8DEB14-BF7C-4684-AA16-AF6F46067443}"/>
          </ac:spMkLst>
        </pc:spChg>
        <pc:spChg chg="mod">
          <ac:chgData name="Zander Reid" userId="c0c1f2e7-29bf-40c5-915c-728f5551a641" providerId="ADAL" clId="{A28EB6BE-C668-43A0-92EC-BA04577098B6}" dt="2020-03-10T01:12:48.103" v="286" actId="208"/>
          <ac:spMkLst>
            <pc:docMk/>
            <pc:sldMk cId="1940619808" sldId="266"/>
            <ac:spMk id="7" creationId="{9A5550B2-B3CF-478D-ACE0-0E7E2CE6EA00}"/>
          </ac:spMkLst>
        </pc:spChg>
        <pc:spChg chg="mod">
          <ac:chgData name="Zander Reid" userId="c0c1f2e7-29bf-40c5-915c-728f5551a641" providerId="ADAL" clId="{A28EB6BE-C668-43A0-92EC-BA04577098B6}" dt="2020-03-08T23:37:10.911" v="223" actId="208"/>
          <ac:spMkLst>
            <pc:docMk/>
            <pc:sldMk cId="1940619808" sldId="266"/>
            <ac:spMk id="8" creationId="{4690C951-223E-4FD5-A8B8-D99DE1D89A96}"/>
          </ac:spMkLst>
        </pc:spChg>
        <pc:spChg chg="mod">
          <ac:chgData name="Zander Reid" userId="c0c1f2e7-29bf-40c5-915c-728f5551a641" providerId="ADAL" clId="{A28EB6BE-C668-43A0-92EC-BA04577098B6}" dt="2020-03-12T22:19:31.110" v="789" actId="208"/>
          <ac:spMkLst>
            <pc:docMk/>
            <pc:sldMk cId="1940619808" sldId="266"/>
            <ac:spMk id="9" creationId="{80E43E8D-0CD4-43A6-AC57-79400400B3B3}"/>
          </ac:spMkLst>
        </pc:spChg>
        <pc:picChg chg="del">
          <ac:chgData name="Zander Reid" userId="c0c1f2e7-29bf-40c5-915c-728f5551a641" providerId="ADAL" clId="{A28EB6BE-C668-43A0-92EC-BA04577098B6}" dt="2020-03-12T22:16:34.632" v="770"/>
          <ac:picMkLst>
            <pc:docMk/>
            <pc:sldMk cId="1940619808" sldId="266"/>
            <ac:picMk id="2" creationId="{56814DCB-D3CD-4EA2-BCFD-2982F43332E0}"/>
          </ac:picMkLst>
        </pc:picChg>
        <pc:picChg chg="del">
          <ac:chgData name="Zander Reid" userId="c0c1f2e7-29bf-40c5-915c-728f5551a641" providerId="ADAL" clId="{A28EB6BE-C668-43A0-92EC-BA04577098B6}" dt="2020-03-09T00:01:53.418" v="265" actId="478"/>
          <ac:picMkLst>
            <pc:docMk/>
            <pc:sldMk cId="1940619808" sldId="266"/>
            <ac:picMk id="4" creationId="{DCEAFEEE-13F9-4A74-91B5-87F7CA47792B}"/>
          </ac:picMkLst>
        </pc:picChg>
        <pc:picChg chg="add mod">
          <ac:chgData name="Zander Reid" userId="c0c1f2e7-29bf-40c5-915c-728f5551a641" providerId="ADAL" clId="{A28EB6BE-C668-43A0-92EC-BA04577098B6}" dt="2020-03-12T22:37:08.684" v="950"/>
          <ac:picMkLst>
            <pc:docMk/>
            <pc:sldMk cId="1940619808" sldId="266"/>
            <ac:picMk id="10" creationId="{59ECA22D-DFF8-41C9-A211-780C8699D136}"/>
          </ac:picMkLst>
        </pc:picChg>
      </pc:sldChg>
      <pc:sldChg chg="addSp delSp modSp add del setBg">
        <pc:chgData name="Zander Reid" userId="c0c1f2e7-29bf-40c5-915c-728f5551a641" providerId="ADAL" clId="{A28EB6BE-C668-43A0-92EC-BA04577098B6}" dt="2020-03-12T22:16:28.705" v="769" actId="2696"/>
        <pc:sldMkLst>
          <pc:docMk/>
          <pc:sldMk cId="2881668831" sldId="267"/>
        </pc:sldMkLst>
        <pc:spChg chg="add del mod">
          <ac:chgData name="Zander Reid" userId="c0c1f2e7-29bf-40c5-915c-728f5551a641" providerId="ADAL" clId="{A28EB6BE-C668-43A0-92EC-BA04577098B6}" dt="2020-03-12T22:15:20.169" v="760" actId="478"/>
          <ac:spMkLst>
            <pc:docMk/>
            <pc:sldMk cId="2881668831" sldId="267"/>
            <ac:spMk id="2" creationId="{E41009CF-FD20-4DF1-B3C5-06EFF512DDF7}"/>
          </ac:spMkLst>
        </pc:spChg>
        <pc:spChg chg="add mod">
          <ac:chgData name="Zander Reid" userId="c0c1f2e7-29bf-40c5-915c-728f5551a641" providerId="ADAL" clId="{A28EB6BE-C668-43A0-92EC-BA04577098B6}" dt="2020-03-10T01:47:38.485" v="560" actId="1076"/>
          <ac:spMkLst>
            <pc:docMk/>
            <pc:sldMk cId="2881668831" sldId="267"/>
            <ac:spMk id="3" creationId="{04552835-254F-49CB-8D73-82FF575EC46C}"/>
          </ac:spMkLst>
        </pc:spChg>
        <pc:spChg chg="add del mod">
          <ac:chgData name="Zander Reid" userId="c0c1f2e7-29bf-40c5-915c-728f5551a641" providerId="ADAL" clId="{A28EB6BE-C668-43A0-92EC-BA04577098B6}" dt="2020-03-12T22:16:00.983" v="768"/>
          <ac:spMkLst>
            <pc:docMk/>
            <pc:sldMk cId="2881668831" sldId="267"/>
            <ac:spMk id="4" creationId="{D1C282A6-258A-4DCA-99EE-4C062027597D}"/>
          </ac:spMkLst>
        </pc:spChg>
        <pc:spChg chg="mod">
          <ac:chgData name="Zander Reid" userId="c0c1f2e7-29bf-40c5-915c-728f5551a641" providerId="ADAL" clId="{A28EB6BE-C668-43A0-92EC-BA04577098B6}" dt="2020-03-10T01:12:59.018" v="287" actId="208"/>
          <ac:spMkLst>
            <pc:docMk/>
            <pc:sldMk cId="2881668831" sldId="267"/>
            <ac:spMk id="5" creationId="{0A0EFCEE-133F-48D9-AB53-9900C84DF2B3}"/>
          </ac:spMkLst>
        </pc:spChg>
        <pc:spChg chg="mod">
          <ac:chgData name="Zander Reid" userId="c0c1f2e7-29bf-40c5-915c-728f5551a641" providerId="ADAL" clId="{A28EB6BE-C668-43A0-92EC-BA04577098B6}" dt="2020-03-10T01:12:59.018" v="287" actId="208"/>
          <ac:spMkLst>
            <pc:docMk/>
            <pc:sldMk cId="2881668831" sldId="267"/>
            <ac:spMk id="6" creationId="{6E8DEB14-BF7C-4684-AA16-AF6F46067443}"/>
          </ac:spMkLst>
        </pc:spChg>
        <pc:spChg chg="mod">
          <ac:chgData name="Zander Reid" userId="c0c1f2e7-29bf-40c5-915c-728f5551a641" providerId="ADAL" clId="{A28EB6BE-C668-43A0-92EC-BA04577098B6}" dt="2020-03-10T01:12:59.018" v="287" actId="208"/>
          <ac:spMkLst>
            <pc:docMk/>
            <pc:sldMk cId="2881668831" sldId="267"/>
            <ac:spMk id="7" creationId="{9A5550B2-B3CF-478D-ACE0-0E7E2CE6EA00}"/>
          </ac:spMkLst>
        </pc:spChg>
        <pc:spChg chg="mod">
          <ac:chgData name="Zander Reid" userId="c0c1f2e7-29bf-40c5-915c-728f5551a641" providerId="ADAL" clId="{A28EB6BE-C668-43A0-92EC-BA04577098B6}" dt="2020-03-10T01:12:59.018" v="287" actId="208"/>
          <ac:spMkLst>
            <pc:docMk/>
            <pc:sldMk cId="2881668831" sldId="267"/>
            <ac:spMk id="8" creationId="{4690C951-223E-4FD5-A8B8-D99DE1D89A96}"/>
          </ac:spMkLst>
        </pc:spChg>
        <pc:spChg chg="mod">
          <ac:chgData name="Zander Reid" userId="c0c1f2e7-29bf-40c5-915c-728f5551a641" providerId="ADAL" clId="{A28EB6BE-C668-43A0-92EC-BA04577098B6}" dt="2020-03-08T23:39:41.071" v="234" actId="207"/>
          <ac:spMkLst>
            <pc:docMk/>
            <pc:sldMk cId="2881668831" sldId="267"/>
            <ac:spMk id="9" creationId="{80E43E8D-0CD4-43A6-AC57-79400400B3B3}"/>
          </ac:spMkLst>
        </pc:spChg>
        <pc:spChg chg="add del">
          <ac:chgData name="Zander Reid" userId="c0c1f2e7-29bf-40c5-915c-728f5551a641" providerId="ADAL" clId="{A28EB6BE-C668-43A0-92EC-BA04577098B6}" dt="2020-03-10T01:57:56.645" v="657" actId="478"/>
          <ac:spMkLst>
            <pc:docMk/>
            <pc:sldMk cId="2881668831" sldId="267"/>
            <ac:spMk id="12" creationId="{9A1133D4-8646-4D76-9CD7-99B36B316BE3}"/>
          </ac:spMkLst>
        </pc:spChg>
        <pc:spChg chg="add mod">
          <ac:chgData name="Zander Reid" userId="c0c1f2e7-29bf-40c5-915c-728f5551a641" providerId="ADAL" clId="{A28EB6BE-C668-43A0-92EC-BA04577098B6}" dt="2020-03-10T02:09:16.092" v="754"/>
          <ac:spMkLst>
            <pc:docMk/>
            <pc:sldMk cId="2881668831" sldId="267"/>
            <ac:spMk id="13" creationId="{50578EDC-3A7D-4386-819D-A5B73483CA01}"/>
          </ac:spMkLst>
        </pc:spChg>
        <pc:spChg chg="add ord">
          <ac:chgData name="Zander Reid" userId="c0c1f2e7-29bf-40c5-915c-728f5551a641" providerId="ADAL" clId="{A28EB6BE-C668-43A0-92EC-BA04577098B6}" dt="2020-03-10T01:58:11.385" v="659" actId="167"/>
          <ac:spMkLst>
            <pc:docMk/>
            <pc:sldMk cId="2881668831" sldId="267"/>
            <ac:spMk id="14" creationId="{AC23953F-5D79-41C3-A4A2-911E7F379164}"/>
          </ac:spMkLst>
        </pc:spChg>
        <pc:spChg chg="add del mod">
          <ac:chgData name="Zander Reid" userId="c0c1f2e7-29bf-40c5-915c-728f5551a641" providerId="ADAL" clId="{A28EB6BE-C668-43A0-92EC-BA04577098B6}" dt="2020-03-12T22:15:37.481" v="764" actId="478"/>
          <ac:spMkLst>
            <pc:docMk/>
            <pc:sldMk cId="2881668831" sldId="267"/>
            <ac:spMk id="15" creationId="{DCF163FB-CB92-4302-A7C7-C6786FCF077F}"/>
          </ac:spMkLst>
        </pc:spChg>
        <pc:picChg chg="del">
          <ac:chgData name="Zander Reid" userId="c0c1f2e7-29bf-40c5-915c-728f5551a641" providerId="ADAL" clId="{A28EB6BE-C668-43A0-92EC-BA04577098B6}" dt="2020-03-09T00:01:43.903" v="263" actId="478"/>
          <ac:picMkLst>
            <pc:docMk/>
            <pc:sldMk cId="2881668831" sldId="267"/>
            <ac:picMk id="4" creationId="{DCEAFEEE-13F9-4A74-91B5-87F7CA47792B}"/>
          </ac:picMkLst>
        </pc:picChg>
        <pc:picChg chg="add mod">
          <ac:chgData name="Zander Reid" userId="c0c1f2e7-29bf-40c5-915c-728f5551a641" providerId="ADAL" clId="{A28EB6BE-C668-43A0-92EC-BA04577098B6}" dt="2020-03-10T01:35:14.511" v="450" actId="1076"/>
          <ac:picMkLst>
            <pc:docMk/>
            <pc:sldMk cId="2881668831" sldId="267"/>
            <ac:picMk id="10" creationId="{A406523F-0E62-4842-9782-9A00BCB69C43}"/>
          </ac:picMkLst>
        </pc:picChg>
        <pc:picChg chg="add">
          <ac:chgData name="Zander Reid" userId="c0c1f2e7-29bf-40c5-915c-728f5551a641" providerId="ADAL" clId="{A28EB6BE-C668-43A0-92EC-BA04577098B6}" dt="2020-03-09T00:01:44.780" v="264"/>
          <ac:picMkLst>
            <pc:docMk/>
            <pc:sldMk cId="2881668831" sldId="267"/>
            <ac:picMk id="11" creationId="{976E7C1D-C448-4120-9F54-B78AA796A90D}"/>
          </ac:picMkLst>
        </pc:picChg>
      </pc:sldChg>
      <pc:sldChg chg="addSp delSp modSp add del setBg">
        <pc:chgData name="Zander Reid" userId="c0c1f2e7-29bf-40c5-915c-728f5551a641" providerId="ADAL" clId="{A28EB6BE-C668-43A0-92EC-BA04577098B6}" dt="2020-06-11T02:23:37.098" v="982" actId="2696"/>
        <pc:sldMkLst>
          <pc:docMk/>
          <pc:sldMk cId="233654286" sldId="268"/>
        </pc:sldMkLst>
        <pc:spChg chg="mod">
          <ac:chgData name="Zander Reid" userId="c0c1f2e7-29bf-40c5-915c-728f5551a641" providerId="ADAL" clId="{A28EB6BE-C668-43A0-92EC-BA04577098B6}" dt="2020-03-10T01:13:07.719" v="288" actId="208"/>
          <ac:spMkLst>
            <pc:docMk/>
            <pc:sldMk cId="233654286" sldId="268"/>
            <ac:spMk id="5" creationId="{0A0EFCEE-133F-48D9-AB53-9900C84DF2B3}"/>
          </ac:spMkLst>
        </pc:spChg>
        <pc:spChg chg="mod">
          <ac:chgData name="Zander Reid" userId="c0c1f2e7-29bf-40c5-915c-728f5551a641" providerId="ADAL" clId="{A28EB6BE-C668-43A0-92EC-BA04577098B6}" dt="2020-03-10T01:13:07.719" v="288" actId="208"/>
          <ac:spMkLst>
            <pc:docMk/>
            <pc:sldMk cId="233654286" sldId="268"/>
            <ac:spMk id="6" creationId="{6E8DEB14-BF7C-4684-AA16-AF6F46067443}"/>
          </ac:spMkLst>
        </pc:spChg>
        <pc:spChg chg="mod">
          <ac:chgData name="Zander Reid" userId="c0c1f2e7-29bf-40c5-915c-728f5551a641" providerId="ADAL" clId="{A28EB6BE-C668-43A0-92EC-BA04577098B6}" dt="2020-03-10T01:13:07.719" v="288" actId="208"/>
          <ac:spMkLst>
            <pc:docMk/>
            <pc:sldMk cId="233654286" sldId="268"/>
            <ac:spMk id="7" creationId="{9A5550B2-B3CF-478D-ACE0-0E7E2CE6EA00}"/>
          </ac:spMkLst>
        </pc:spChg>
        <pc:spChg chg="mod">
          <ac:chgData name="Zander Reid" userId="c0c1f2e7-29bf-40c5-915c-728f5551a641" providerId="ADAL" clId="{A28EB6BE-C668-43A0-92EC-BA04577098B6}" dt="2020-03-10T01:13:07.719" v="288" actId="208"/>
          <ac:spMkLst>
            <pc:docMk/>
            <pc:sldMk cId="233654286" sldId="268"/>
            <ac:spMk id="8" creationId="{4690C951-223E-4FD5-A8B8-D99DE1D89A96}"/>
          </ac:spMkLst>
        </pc:spChg>
        <pc:spChg chg="mod">
          <ac:chgData name="Zander Reid" userId="c0c1f2e7-29bf-40c5-915c-728f5551a641" providerId="ADAL" clId="{A28EB6BE-C668-43A0-92EC-BA04577098B6}" dt="2020-03-12T22:19:19.879" v="787" actId="208"/>
          <ac:spMkLst>
            <pc:docMk/>
            <pc:sldMk cId="233654286" sldId="268"/>
            <ac:spMk id="9" creationId="{80E43E8D-0CD4-43A6-AC57-79400400B3B3}"/>
          </ac:spMkLst>
        </pc:spChg>
        <pc:spChg chg="add mod">
          <ac:chgData name="Zander Reid" userId="c0c1f2e7-29bf-40c5-915c-728f5551a641" providerId="ADAL" clId="{A28EB6BE-C668-43A0-92EC-BA04577098B6}" dt="2020-03-12T22:21:08.546" v="816" actId="20577"/>
          <ac:spMkLst>
            <pc:docMk/>
            <pc:sldMk cId="233654286" sldId="268"/>
            <ac:spMk id="19" creationId="{F239321A-36DB-4625-A230-D16E3A53B182}"/>
          </ac:spMkLst>
        </pc:spChg>
        <pc:picChg chg="add del mod">
          <ac:chgData name="Zander Reid" userId="c0c1f2e7-29bf-40c5-915c-728f5551a641" providerId="ADAL" clId="{A28EB6BE-C668-43A0-92EC-BA04577098B6}" dt="2020-03-08T23:48:08.996" v="241" actId="478"/>
          <ac:picMkLst>
            <pc:docMk/>
            <pc:sldMk cId="233654286" sldId="268"/>
            <ac:picMk id="3" creationId="{AE2844A1-88FD-4590-B54C-B9CD3B5C04F8}"/>
          </ac:picMkLst>
        </pc:picChg>
        <pc:picChg chg="del mod">
          <ac:chgData name="Zander Reid" userId="c0c1f2e7-29bf-40c5-915c-728f5551a641" providerId="ADAL" clId="{A28EB6BE-C668-43A0-92EC-BA04577098B6}" dt="2020-03-09T00:01:32.063" v="262" actId="478"/>
          <ac:picMkLst>
            <pc:docMk/>
            <pc:sldMk cId="233654286" sldId="268"/>
            <ac:picMk id="4" creationId="{DCEAFEEE-13F9-4A74-91B5-87F7CA47792B}"/>
          </ac:picMkLst>
        </pc:picChg>
        <pc:picChg chg="del">
          <ac:chgData name="Zander Reid" userId="c0c1f2e7-29bf-40c5-915c-728f5551a641" providerId="ADAL" clId="{A28EB6BE-C668-43A0-92EC-BA04577098B6}" dt="2020-03-03T01:36:58.124" v="150" actId="478"/>
          <ac:picMkLst>
            <pc:docMk/>
            <pc:sldMk cId="233654286" sldId="268"/>
            <ac:picMk id="10" creationId="{A406523F-0E62-4842-9782-9A00BCB69C43}"/>
          </ac:picMkLst>
        </pc:picChg>
        <pc:picChg chg="add">
          <ac:chgData name="Zander Reid" userId="c0c1f2e7-29bf-40c5-915c-728f5551a641" providerId="ADAL" clId="{A28EB6BE-C668-43A0-92EC-BA04577098B6}" dt="2020-03-03T01:36:58.856" v="151"/>
          <ac:picMkLst>
            <pc:docMk/>
            <pc:sldMk cId="233654286" sldId="268"/>
            <ac:picMk id="11" creationId="{2C5C8E0A-A15F-41B9-A4C8-52E7AE50491C}"/>
          </ac:picMkLst>
        </pc:picChg>
        <pc:picChg chg="add del mod">
          <ac:chgData name="Zander Reid" userId="c0c1f2e7-29bf-40c5-915c-728f5551a641" providerId="ADAL" clId="{A28EB6BE-C668-43A0-92EC-BA04577098B6}" dt="2020-03-08T23:50:09.295" v="243" actId="478"/>
          <ac:picMkLst>
            <pc:docMk/>
            <pc:sldMk cId="233654286" sldId="268"/>
            <ac:picMk id="12" creationId="{D1E46089-842F-4E72-953B-21508DD2BD87}"/>
          </ac:picMkLst>
        </pc:picChg>
        <pc:picChg chg="add del mod">
          <ac:chgData name="Zander Reid" userId="c0c1f2e7-29bf-40c5-915c-728f5551a641" providerId="ADAL" clId="{A28EB6BE-C668-43A0-92EC-BA04577098B6}" dt="2020-03-08T23:50:26.655" v="245" actId="478"/>
          <ac:picMkLst>
            <pc:docMk/>
            <pc:sldMk cId="233654286" sldId="268"/>
            <ac:picMk id="14" creationId="{403514C9-4E31-4F77-A271-50DE194FF263}"/>
          </ac:picMkLst>
        </pc:picChg>
        <pc:picChg chg="add del mod">
          <ac:chgData name="Zander Reid" userId="c0c1f2e7-29bf-40c5-915c-728f5551a641" providerId="ADAL" clId="{A28EB6BE-C668-43A0-92EC-BA04577098B6}" dt="2020-03-08T23:50:40.339" v="247" actId="478"/>
          <ac:picMkLst>
            <pc:docMk/>
            <pc:sldMk cId="233654286" sldId="268"/>
            <ac:picMk id="16" creationId="{3C365E0E-B618-4737-9A92-F0D8637C4EC2}"/>
          </ac:picMkLst>
        </pc:picChg>
        <pc:picChg chg="add mod modCrop">
          <ac:chgData name="Zander Reid" userId="c0c1f2e7-29bf-40c5-915c-728f5551a641" providerId="ADAL" clId="{A28EB6BE-C668-43A0-92EC-BA04577098B6}" dt="2020-03-12T22:37:25.415" v="952"/>
          <ac:picMkLst>
            <pc:docMk/>
            <pc:sldMk cId="233654286" sldId="268"/>
            <ac:picMk id="18" creationId="{057AAA0A-4B41-45F9-AD4B-C4D758484B98}"/>
          </ac:picMkLst>
        </pc:picChg>
      </pc:sldChg>
      <pc:sldChg chg="addSp delSp modSp add del ord">
        <pc:chgData name="Zander Reid" userId="c0c1f2e7-29bf-40c5-915c-728f5551a641" providerId="ADAL" clId="{A28EB6BE-C668-43A0-92EC-BA04577098B6}" dt="2020-06-11T02:23:39.153" v="983" actId="2696"/>
        <pc:sldMkLst>
          <pc:docMk/>
          <pc:sldMk cId="3794828081" sldId="269"/>
        </pc:sldMkLst>
        <pc:spChg chg="mod">
          <ac:chgData name="Zander Reid" userId="c0c1f2e7-29bf-40c5-915c-728f5551a641" providerId="ADAL" clId="{A28EB6BE-C668-43A0-92EC-BA04577098B6}" dt="2020-03-15T23:39:03.592" v="963" actId="255"/>
          <ac:spMkLst>
            <pc:docMk/>
            <pc:sldMk cId="3794828081" sldId="269"/>
            <ac:spMk id="2" creationId="{E41009CF-FD20-4DF1-B3C5-06EFF512DDF7}"/>
          </ac:spMkLst>
        </pc:spChg>
        <pc:spChg chg="add del mod">
          <ac:chgData name="Zander Reid" userId="c0c1f2e7-29bf-40c5-915c-728f5551a641" providerId="ADAL" clId="{A28EB6BE-C668-43A0-92EC-BA04577098B6}" dt="2020-03-10T01:44:29.992" v="522" actId="478"/>
          <ac:spMkLst>
            <pc:docMk/>
            <pc:sldMk cId="3794828081" sldId="269"/>
            <ac:spMk id="3" creationId="{DCAEF900-C0F2-456D-A007-48337DC4D71C}"/>
          </ac:spMkLst>
        </pc:spChg>
        <pc:spChg chg="add del mod">
          <ac:chgData name="Zander Reid" userId="c0c1f2e7-29bf-40c5-915c-728f5551a641" providerId="ADAL" clId="{A28EB6BE-C668-43A0-92EC-BA04577098B6}" dt="2020-03-10T01:45:10.757" v="532" actId="478"/>
          <ac:spMkLst>
            <pc:docMk/>
            <pc:sldMk cId="3794828081" sldId="269"/>
            <ac:spMk id="4" creationId="{230479E2-B72B-4142-B7D0-5424BC4D5F0E}"/>
          </ac:spMkLst>
        </pc:spChg>
        <pc:spChg chg="mod">
          <ac:chgData name="Zander Reid" userId="c0c1f2e7-29bf-40c5-915c-728f5551a641" providerId="ADAL" clId="{A28EB6BE-C668-43A0-92EC-BA04577098B6}" dt="2020-03-12T22:19:14.893" v="786" actId="208"/>
          <ac:spMkLst>
            <pc:docMk/>
            <pc:sldMk cId="3794828081" sldId="269"/>
            <ac:spMk id="9" creationId="{80E43E8D-0CD4-43A6-AC57-79400400B3B3}"/>
          </ac:spMkLst>
        </pc:spChg>
        <pc:spChg chg="add del mod">
          <ac:chgData name="Zander Reid" userId="c0c1f2e7-29bf-40c5-915c-728f5551a641" providerId="ADAL" clId="{A28EB6BE-C668-43A0-92EC-BA04577098B6}" dt="2020-03-10T01:45:02.752" v="531"/>
          <ac:spMkLst>
            <pc:docMk/>
            <pc:sldMk cId="3794828081" sldId="269"/>
            <ac:spMk id="12" creationId="{1AD23FE7-F9EB-4B7E-BCBE-02FA2431D1B6}"/>
          </ac:spMkLst>
        </pc:spChg>
        <pc:spChg chg="add del">
          <ac:chgData name="Zander Reid" userId="c0c1f2e7-29bf-40c5-915c-728f5551a641" providerId="ADAL" clId="{A28EB6BE-C668-43A0-92EC-BA04577098B6}" dt="2020-03-10T01:47:53.301" v="561" actId="478"/>
          <ac:spMkLst>
            <pc:docMk/>
            <pc:sldMk cId="3794828081" sldId="269"/>
            <ac:spMk id="13" creationId="{42DC82F2-C3FF-4004-8780-670A25F1DE54}"/>
          </ac:spMkLst>
        </pc:spChg>
        <pc:spChg chg="add mod">
          <ac:chgData name="Zander Reid" userId="c0c1f2e7-29bf-40c5-915c-728f5551a641" providerId="ADAL" clId="{A28EB6BE-C668-43A0-92EC-BA04577098B6}" dt="2020-03-10T01:57:47.309" v="656" actId="14100"/>
          <ac:spMkLst>
            <pc:docMk/>
            <pc:sldMk cId="3794828081" sldId="269"/>
            <ac:spMk id="14" creationId="{1F601109-5D2D-4F0A-8445-CAED91445743}"/>
          </ac:spMkLst>
        </pc:spChg>
        <pc:spChg chg="add mod">
          <ac:chgData name="Zander Reid" userId="c0c1f2e7-29bf-40c5-915c-728f5551a641" providerId="ADAL" clId="{A28EB6BE-C668-43A0-92EC-BA04577098B6}" dt="2020-03-10T01:51:55.608" v="594" actId="20577"/>
          <ac:spMkLst>
            <pc:docMk/>
            <pc:sldMk cId="3794828081" sldId="269"/>
            <ac:spMk id="15" creationId="{954B4EA3-0360-4A93-8E08-8EC8EE6BBF00}"/>
          </ac:spMkLst>
        </pc:spChg>
        <pc:spChg chg="add del">
          <ac:chgData name="Zander Reid" userId="c0c1f2e7-29bf-40c5-915c-728f5551a641" providerId="ADAL" clId="{A28EB6BE-C668-43A0-92EC-BA04577098B6}" dt="2020-03-10T01:58:31.842" v="661" actId="478"/>
          <ac:spMkLst>
            <pc:docMk/>
            <pc:sldMk cId="3794828081" sldId="269"/>
            <ac:spMk id="16" creationId="{E400E612-A358-4553-9242-370EA1458A5E}"/>
          </ac:spMkLst>
        </pc:spChg>
        <pc:spChg chg="add del mod">
          <ac:chgData name="Zander Reid" userId="c0c1f2e7-29bf-40c5-915c-728f5551a641" providerId="ADAL" clId="{A28EB6BE-C668-43A0-92EC-BA04577098B6}" dt="2020-03-10T01:50:06.314" v="569" actId="478"/>
          <ac:spMkLst>
            <pc:docMk/>
            <pc:sldMk cId="3794828081" sldId="269"/>
            <ac:spMk id="17" creationId="{BD77819C-6650-4BC8-8670-7A07EDA28564}"/>
          </ac:spMkLst>
        </pc:spChg>
        <pc:spChg chg="add mod">
          <ac:chgData name="Zander Reid" userId="c0c1f2e7-29bf-40c5-915c-728f5551a641" providerId="ADAL" clId="{A28EB6BE-C668-43A0-92EC-BA04577098B6}" dt="2020-03-10T02:08:54.645" v="753" actId="1076"/>
          <ac:spMkLst>
            <pc:docMk/>
            <pc:sldMk cId="3794828081" sldId="269"/>
            <ac:spMk id="18" creationId="{CAECA3FF-E40F-44EE-AD3B-96715C2605FF}"/>
          </ac:spMkLst>
        </pc:spChg>
        <pc:spChg chg="add mod">
          <ac:chgData name="Zander Reid" userId="c0c1f2e7-29bf-40c5-915c-728f5551a641" providerId="ADAL" clId="{A28EB6BE-C668-43A0-92EC-BA04577098B6}" dt="2020-03-10T01:53:07.527" v="602" actId="20577"/>
          <ac:spMkLst>
            <pc:docMk/>
            <pc:sldMk cId="3794828081" sldId="269"/>
            <ac:spMk id="19" creationId="{F2C32D50-1411-47B6-8179-545257D4F647}"/>
          </ac:spMkLst>
        </pc:spChg>
        <pc:spChg chg="add mod">
          <ac:chgData name="Zander Reid" userId="c0c1f2e7-29bf-40c5-915c-728f5551a641" providerId="ADAL" clId="{A28EB6BE-C668-43A0-92EC-BA04577098B6}" dt="2020-03-10T01:54:46.323" v="617" actId="20577"/>
          <ac:spMkLst>
            <pc:docMk/>
            <pc:sldMk cId="3794828081" sldId="269"/>
            <ac:spMk id="20" creationId="{8508052A-2538-45DE-A157-8E124C15F4CB}"/>
          </ac:spMkLst>
        </pc:spChg>
        <pc:spChg chg="add mod">
          <ac:chgData name="Zander Reid" userId="c0c1f2e7-29bf-40c5-915c-728f5551a641" providerId="ADAL" clId="{A28EB6BE-C668-43A0-92EC-BA04577098B6}" dt="2020-03-10T01:55:00.402" v="620" actId="1076"/>
          <ac:spMkLst>
            <pc:docMk/>
            <pc:sldMk cId="3794828081" sldId="269"/>
            <ac:spMk id="21" creationId="{1F3C3277-6544-4F39-A579-70AF6F01A5F1}"/>
          </ac:spMkLst>
        </pc:spChg>
        <pc:spChg chg="add mod">
          <ac:chgData name="Zander Reid" userId="c0c1f2e7-29bf-40c5-915c-728f5551a641" providerId="ADAL" clId="{A28EB6BE-C668-43A0-92EC-BA04577098B6}" dt="2020-03-10T02:00:52.109" v="685" actId="20577"/>
          <ac:spMkLst>
            <pc:docMk/>
            <pc:sldMk cId="3794828081" sldId="269"/>
            <ac:spMk id="22" creationId="{58EADDA5-DB2F-432E-B14E-56F9C877DDA8}"/>
          </ac:spMkLst>
        </pc:spChg>
        <pc:spChg chg="add mod">
          <ac:chgData name="Zander Reid" userId="c0c1f2e7-29bf-40c5-915c-728f5551a641" providerId="ADAL" clId="{A28EB6BE-C668-43A0-92EC-BA04577098B6}" dt="2020-03-10T02:00:48.640" v="683" actId="20577"/>
          <ac:spMkLst>
            <pc:docMk/>
            <pc:sldMk cId="3794828081" sldId="269"/>
            <ac:spMk id="23" creationId="{D8289739-0536-444A-A999-D6FC7D47327A}"/>
          </ac:spMkLst>
        </pc:spChg>
        <pc:spChg chg="add">
          <ac:chgData name="Zander Reid" userId="c0c1f2e7-29bf-40c5-915c-728f5551a641" providerId="ADAL" clId="{A28EB6BE-C668-43A0-92EC-BA04577098B6}" dt="2020-03-10T01:58:32.645" v="662"/>
          <ac:spMkLst>
            <pc:docMk/>
            <pc:sldMk cId="3794828081" sldId="269"/>
            <ac:spMk id="24" creationId="{B66E30B2-D163-4B0D-9BA8-52AC618B13AA}"/>
          </ac:spMkLst>
        </pc:spChg>
        <pc:spChg chg="add del">
          <ac:chgData name="Zander Reid" userId="c0c1f2e7-29bf-40c5-915c-728f5551a641" providerId="ADAL" clId="{A28EB6BE-C668-43A0-92EC-BA04577098B6}" dt="2020-03-10T02:00:22.077" v="664"/>
          <ac:spMkLst>
            <pc:docMk/>
            <pc:sldMk cId="3794828081" sldId="269"/>
            <ac:spMk id="25" creationId="{A8793438-FEFF-4E15-A582-3DEF90895CE3}"/>
          </ac:spMkLst>
        </pc:spChg>
        <pc:spChg chg="add mod">
          <ac:chgData name="Zander Reid" userId="c0c1f2e7-29bf-40c5-915c-728f5551a641" providerId="ADAL" clId="{A28EB6BE-C668-43A0-92EC-BA04577098B6}" dt="2020-03-10T02:00:58.127" v="686" actId="1076"/>
          <ac:spMkLst>
            <pc:docMk/>
            <pc:sldMk cId="3794828081" sldId="269"/>
            <ac:spMk id="26" creationId="{5DC694B7-3110-42BB-9B02-7930DD447686}"/>
          </ac:spMkLst>
        </pc:spChg>
        <pc:spChg chg="add mod">
          <ac:chgData name="Zander Reid" userId="c0c1f2e7-29bf-40c5-915c-728f5551a641" providerId="ADAL" clId="{A28EB6BE-C668-43A0-92EC-BA04577098B6}" dt="2020-03-10T02:01:38.435" v="699" actId="1076"/>
          <ac:spMkLst>
            <pc:docMk/>
            <pc:sldMk cId="3794828081" sldId="269"/>
            <ac:spMk id="27" creationId="{ADE4B29D-495D-4457-A929-7BF63262F9A0}"/>
          </ac:spMkLst>
        </pc:spChg>
        <pc:spChg chg="add mod">
          <ac:chgData name="Zander Reid" userId="c0c1f2e7-29bf-40c5-915c-728f5551a641" providerId="ADAL" clId="{A28EB6BE-C668-43A0-92EC-BA04577098B6}" dt="2020-03-10T02:02:27.908" v="730" actId="1076"/>
          <ac:spMkLst>
            <pc:docMk/>
            <pc:sldMk cId="3794828081" sldId="269"/>
            <ac:spMk id="28" creationId="{0F4FE8F8-693F-4C84-A59A-16104963ECF9}"/>
          </ac:spMkLst>
        </pc:spChg>
        <pc:spChg chg="add mod">
          <ac:chgData name="Zander Reid" userId="c0c1f2e7-29bf-40c5-915c-728f5551a641" providerId="ADAL" clId="{A28EB6BE-C668-43A0-92EC-BA04577098B6}" dt="2020-03-10T02:06:48.381" v="751" actId="1076"/>
          <ac:spMkLst>
            <pc:docMk/>
            <pc:sldMk cId="3794828081" sldId="269"/>
            <ac:spMk id="29" creationId="{8501ED6A-0FFC-4CD1-9302-CADEC81B0D98}"/>
          </ac:spMkLst>
        </pc:spChg>
        <pc:picChg chg="mod">
          <ac:chgData name="Zander Reid" userId="c0c1f2e7-29bf-40c5-915c-728f5551a641" providerId="ADAL" clId="{A28EB6BE-C668-43A0-92EC-BA04577098B6}" dt="2020-03-10T02:10:12.458" v="757" actId="1076"/>
          <ac:picMkLst>
            <pc:docMk/>
            <pc:sldMk cId="3794828081" sldId="269"/>
            <ac:picMk id="10" creationId="{A406523F-0E62-4842-9782-9A00BCB69C43}"/>
          </ac:picMkLst>
        </pc:picChg>
        <pc:picChg chg="mod">
          <ac:chgData name="Zander Reid" userId="c0c1f2e7-29bf-40c5-915c-728f5551a641" providerId="ADAL" clId="{A28EB6BE-C668-43A0-92EC-BA04577098B6}" dt="2020-03-12T22:37:33.187" v="953"/>
          <ac:picMkLst>
            <pc:docMk/>
            <pc:sldMk cId="3794828081" sldId="269"/>
            <ac:picMk id="11" creationId="{976E7C1D-C448-4120-9F54-B78AA796A90D}"/>
          </ac:picMkLst>
        </pc:picChg>
      </pc:sldChg>
      <pc:sldChg chg="delSp modSp add del ord">
        <pc:chgData name="Zander Reid" userId="c0c1f2e7-29bf-40c5-915c-728f5551a641" providerId="ADAL" clId="{A28EB6BE-C668-43A0-92EC-BA04577098B6}" dt="2020-06-11T02:23:35.428" v="981" actId="2696"/>
        <pc:sldMkLst>
          <pc:docMk/>
          <pc:sldMk cId="1524409447" sldId="270"/>
        </pc:sldMkLst>
        <pc:spChg chg="mod">
          <ac:chgData name="Zander Reid" userId="c0c1f2e7-29bf-40c5-915c-728f5551a641" providerId="ADAL" clId="{A28EB6BE-C668-43A0-92EC-BA04577098B6}" dt="2020-03-15T23:38:43.028" v="961" actId="255"/>
          <ac:spMkLst>
            <pc:docMk/>
            <pc:sldMk cId="1524409447" sldId="270"/>
            <ac:spMk id="2" creationId="{E41009CF-FD20-4DF1-B3C5-06EFF512DDF7}"/>
          </ac:spMkLst>
        </pc:spChg>
        <pc:spChg chg="mod">
          <ac:chgData name="Zander Reid" userId="c0c1f2e7-29bf-40c5-915c-728f5551a641" providerId="ADAL" clId="{A28EB6BE-C668-43A0-92EC-BA04577098B6}" dt="2020-03-12T22:19:26.307" v="788" actId="208"/>
          <ac:spMkLst>
            <pc:docMk/>
            <pc:sldMk cId="1524409447" sldId="270"/>
            <ac:spMk id="9" creationId="{80E43E8D-0CD4-43A6-AC57-79400400B3B3}"/>
          </ac:spMkLst>
        </pc:spChg>
        <pc:spChg chg="del">
          <ac:chgData name="Zander Reid" userId="c0c1f2e7-29bf-40c5-915c-728f5551a641" providerId="ADAL" clId="{A28EB6BE-C668-43A0-92EC-BA04577098B6}" dt="2020-03-12T22:16:51.363" v="773" actId="478"/>
          <ac:spMkLst>
            <pc:docMk/>
            <pc:sldMk cId="1524409447" sldId="270"/>
            <ac:spMk id="18" creationId="{CAECA3FF-E40F-44EE-AD3B-96715C2605FF}"/>
          </ac:spMkLst>
        </pc:spChg>
        <pc:spChg chg="del mod">
          <ac:chgData name="Zander Reid" userId="c0c1f2e7-29bf-40c5-915c-728f5551a641" providerId="ADAL" clId="{A28EB6BE-C668-43A0-92EC-BA04577098B6}" dt="2020-03-12T22:16:57.725" v="776"/>
          <ac:spMkLst>
            <pc:docMk/>
            <pc:sldMk cId="1524409447" sldId="270"/>
            <ac:spMk id="19" creationId="{F2C32D50-1411-47B6-8179-545257D4F647}"/>
          </ac:spMkLst>
        </pc:spChg>
        <pc:spChg chg="del mod">
          <ac:chgData name="Zander Reid" userId="c0c1f2e7-29bf-40c5-915c-728f5551a641" providerId="ADAL" clId="{A28EB6BE-C668-43A0-92EC-BA04577098B6}" dt="2020-03-12T22:17:06.943" v="783"/>
          <ac:spMkLst>
            <pc:docMk/>
            <pc:sldMk cId="1524409447" sldId="270"/>
            <ac:spMk id="20" creationId="{8508052A-2538-45DE-A157-8E124C15F4CB}"/>
          </ac:spMkLst>
        </pc:spChg>
        <pc:spChg chg="del">
          <ac:chgData name="Zander Reid" userId="c0c1f2e7-29bf-40c5-915c-728f5551a641" providerId="ADAL" clId="{A28EB6BE-C668-43A0-92EC-BA04577098B6}" dt="2020-03-12T22:16:59.773" v="777" actId="478"/>
          <ac:spMkLst>
            <pc:docMk/>
            <pc:sldMk cId="1524409447" sldId="270"/>
            <ac:spMk id="21" creationId="{1F3C3277-6544-4F39-A579-70AF6F01A5F1}"/>
          </ac:spMkLst>
        </pc:spChg>
        <pc:spChg chg="del">
          <ac:chgData name="Zander Reid" userId="c0c1f2e7-29bf-40c5-915c-728f5551a641" providerId="ADAL" clId="{A28EB6BE-C668-43A0-92EC-BA04577098B6}" dt="2020-03-12T22:16:59.773" v="777" actId="478"/>
          <ac:spMkLst>
            <pc:docMk/>
            <pc:sldMk cId="1524409447" sldId="270"/>
            <ac:spMk id="22" creationId="{58EADDA5-DB2F-432E-B14E-56F9C877DDA8}"/>
          </ac:spMkLst>
        </pc:spChg>
        <pc:spChg chg="del mod">
          <ac:chgData name="Zander Reid" userId="c0c1f2e7-29bf-40c5-915c-728f5551a641" providerId="ADAL" clId="{A28EB6BE-C668-43A0-92EC-BA04577098B6}" dt="2020-03-12T22:17:06.940" v="781"/>
          <ac:spMkLst>
            <pc:docMk/>
            <pc:sldMk cId="1524409447" sldId="270"/>
            <ac:spMk id="23" creationId="{D8289739-0536-444A-A999-D6FC7D47327A}"/>
          </ac:spMkLst>
        </pc:spChg>
        <pc:spChg chg="mod">
          <ac:chgData name="Zander Reid" userId="c0c1f2e7-29bf-40c5-915c-728f5551a641" providerId="ADAL" clId="{A28EB6BE-C668-43A0-92EC-BA04577098B6}" dt="2020-03-12T22:18:10.453" v="784"/>
          <ac:spMkLst>
            <pc:docMk/>
            <pc:sldMk cId="1524409447" sldId="270"/>
            <ac:spMk id="24" creationId="{B66E30B2-D163-4B0D-9BA8-52AC618B13AA}"/>
          </ac:spMkLst>
        </pc:spChg>
        <pc:spChg chg="del">
          <ac:chgData name="Zander Reid" userId="c0c1f2e7-29bf-40c5-915c-728f5551a641" providerId="ADAL" clId="{A28EB6BE-C668-43A0-92EC-BA04577098B6}" dt="2020-03-12T22:16:59.773" v="777" actId="478"/>
          <ac:spMkLst>
            <pc:docMk/>
            <pc:sldMk cId="1524409447" sldId="270"/>
            <ac:spMk id="26" creationId="{5DC694B7-3110-42BB-9B02-7930DD447686}"/>
          </ac:spMkLst>
        </pc:spChg>
        <pc:spChg chg="del">
          <ac:chgData name="Zander Reid" userId="c0c1f2e7-29bf-40c5-915c-728f5551a641" providerId="ADAL" clId="{A28EB6BE-C668-43A0-92EC-BA04577098B6}" dt="2020-03-12T22:16:59.773" v="777" actId="478"/>
          <ac:spMkLst>
            <pc:docMk/>
            <pc:sldMk cId="1524409447" sldId="270"/>
            <ac:spMk id="27" creationId="{ADE4B29D-495D-4457-A929-7BF63262F9A0}"/>
          </ac:spMkLst>
        </pc:spChg>
        <pc:spChg chg="del">
          <ac:chgData name="Zander Reid" userId="c0c1f2e7-29bf-40c5-915c-728f5551a641" providerId="ADAL" clId="{A28EB6BE-C668-43A0-92EC-BA04577098B6}" dt="2020-03-12T22:16:59.773" v="777" actId="478"/>
          <ac:spMkLst>
            <pc:docMk/>
            <pc:sldMk cId="1524409447" sldId="270"/>
            <ac:spMk id="28" creationId="{0F4FE8F8-693F-4C84-A59A-16104963ECF9}"/>
          </ac:spMkLst>
        </pc:spChg>
        <pc:spChg chg="del">
          <ac:chgData name="Zander Reid" userId="c0c1f2e7-29bf-40c5-915c-728f5551a641" providerId="ADAL" clId="{A28EB6BE-C668-43A0-92EC-BA04577098B6}" dt="2020-03-12T22:16:59.773" v="777" actId="478"/>
          <ac:spMkLst>
            <pc:docMk/>
            <pc:sldMk cId="1524409447" sldId="270"/>
            <ac:spMk id="29" creationId="{8501ED6A-0FFC-4CD1-9302-CADEC81B0D98}"/>
          </ac:spMkLst>
        </pc:spChg>
        <pc:picChg chg="mod">
          <ac:chgData name="Zander Reid" userId="c0c1f2e7-29bf-40c5-915c-728f5551a641" providerId="ADAL" clId="{A28EB6BE-C668-43A0-92EC-BA04577098B6}" dt="2020-03-12T22:37:17.478" v="951"/>
          <ac:picMkLst>
            <pc:docMk/>
            <pc:sldMk cId="1524409447" sldId="270"/>
            <ac:picMk id="11" creationId="{976E7C1D-C448-4120-9F54-B78AA796A90D}"/>
          </ac:picMkLst>
        </pc:picChg>
      </pc:sldChg>
      <pc:sldChg chg="add del ord">
        <pc:chgData name="Zander Reid" userId="c0c1f2e7-29bf-40c5-915c-728f5551a641" providerId="ADAL" clId="{A28EB6BE-C668-43A0-92EC-BA04577098B6}" dt="2020-03-12T22:36:32.996" v="945"/>
        <pc:sldMkLst>
          <pc:docMk/>
          <pc:sldMk cId="3969049148" sldId="271"/>
        </pc:sldMkLst>
      </pc:sldChg>
      <pc:sldChg chg="addSp delSp modSp add del">
        <pc:chgData name="Zander Reid" userId="c0c1f2e7-29bf-40c5-915c-728f5551a641" providerId="ADAL" clId="{A28EB6BE-C668-43A0-92EC-BA04577098B6}" dt="2020-03-19T22:35:34.075" v="980" actId="2696"/>
        <pc:sldMkLst>
          <pc:docMk/>
          <pc:sldMk cId="4252882499" sldId="271"/>
        </pc:sldMkLst>
        <pc:spChg chg="del">
          <ac:chgData name="Zander Reid" userId="c0c1f2e7-29bf-40c5-915c-728f5551a641" providerId="ADAL" clId="{A28EB6BE-C668-43A0-92EC-BA04577098B6}" dt="2020-03-19T22:26:32.280" v="965" actId="478"/>
          <ac:spMkLst>
            <pc:docMk/>
            <pc:sldMk cId="4252882499" sldId="271"/>
            <ac:spMk id="2" creationId="{7FB7B130-7A16-44E2-A25F-AD2F05BC96DC}"/>
          </ac:spMkLst>
        </pc:spChg>
        <pc:spChg chg="del">
          <ac:chgData name="Zander Reid" userId="c0c1f2e7-29bf-40c5-915c-728f5551a641" providerId="ADAL" clId="{A28EB6BE-C668-43A0-92EC-BA04577098B6}" dt="2020-03-19T22:26:35.174" v="966" actId="478"/>
          <ac:spMkLst>
            <pc:docMk/>
            <pc:sldMk cId="4252882499" sldId="271"/>
            <ac:spMk id="3" creationId="{60D40495-CBFE-49C0-93BA-138A97A1FFA3}"/>
          </ac:spMkLst>
        </pc:spChg>
        <pc:picChg chg="add mod ord">
          <ac:chgData name="Zander Reid" userId="c0c1f2e7-29bf-40c5-915c-728f5551a641" providerId="ADAL" clId="{A28EB6BE-C668-43A0-92EC-BA04577098B6}" dt="2020-03-19T22:27:28.527" v="979" actId="1076"/>
          <ac:picMkLst>
            <pc:docMk/>
            <pc:sldMk cId="4252882499" sldId="271"/>
            <ac:picMk id="4" creationId="{8B2CF0BB-D0C6-4131-8EDB-6948352D5A7A}"/>
          </ac:picMkLst>
        </pc:picChg>
        <pc:picChg chg="add mod">
          <ac:chgData name="Zander Reid" userId="c0c1f2e7-29bf-40c5-915c-728f5551a641" providerId="ADAL" clId="{A28EB6BE-C668-43A0-92EC-BA04577098B6}" dt="2020-03-19T22:27:06.876" v="973" actId="14100"/>
          <ac:picMkLst>
            <pc:docMk/>
            <pc:sldMk cId="4252882499" sldId="271"/>
            <ac:picMk id="5" creationId="{CAC171E6-AAE3-4256-A99E-0DE09D50E38C}"/>
          </ac:picMkLst>
        </pc:picChg>
      </pc:sldChg>
      <pc:sldMasterChg chg="setBg modSldLayout">
        <pc:chgData name="Zander Reid" userId="c0c1f2e7-29bf-40c5-915c-728f5551a641" providerId="ADAL" clId="{A28EB6BE-C668-43A0-92EC-BA04577098B6}" dt="2020-03-08T23:39:01.972" v="229"/>
        <pc:sldMasterMkLst>
          <pc:docMk/>
          <pc:sldMasterMk cId="934726959" sldId="2147483648"/>
        </pc:sldMasterMkLst>
        <pc:sldLayoutChg chg="setBg">
          <pc:chgData name="Zander Reid" userId="c0c1f2e7-29bf-40c5-915c-728f5551a641" providerId="ADAL" clId="{A28EB6BE-C668-43A0-92EC-BA04577098B6}" dt="2020-03-08T23:39:01.972" v="229"/>
          <pc:sldLayoutMkLst>
            <pc:docMk/>
            <pc:sldMasterMk cId="934726959" sldId="2147483648"/>
            <pc:sldLayoutMk cId="2364036460" sldId="2147483649"/>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846134010" sldId="2147483650"/>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3802093969" sldId="2147483651"/>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387828667" sldId="2147483652"/>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894712431" sldId="2147483653"/>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1841766266" sldId="2147483654"/>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100538406" sldId="2147483655"/>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4064190302" sldId="2147483656"/>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666739735" sldId="2147483657"/>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3637673249" sldId="2147483658"/>
          </pc:sldLayoutMkLst>
        </pc:sldLayoutChg>
        <pc:sldLayoutChg chg="setBg">
          <pc:chgData name="Zander Reid" userId="c0c1f2e7-29bf-40c5-915c-728f5551a641" providerId="ADAL" clId="{A28EB6BE-C668-43A0-92EC-BA04577098B6}" dt="2020-03-08T23:39:01.972" v="229"/>
          <pc:sldLayoutMkLst>
            <pc:docMk/>
            <pc:sldMasterMk cId="934726959" sldId="2147483648"/>
            <pc:sldLayoutMk cId="3362530841" sldId="2147483659"/>
          </pc:sldLayoutMkLst>
        </pc:sldLayoutChg>
      </pc:sldMasterChg>
    </pc:docChg>
  </pc:docChgLst>
</pc:chgInfo>
</file>

<file path=ppt/media/image1.jpe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3E2CD-724C-424C-99BD-296E1666C9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F33B75FB-5AFE-456B-8AC8-33E167F6D2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4B0C9355-7C05-4792-9A4B-E2988789248F}"/>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5" name="Footer Placeholder 4">
            <a:extLst>
              <a:ext uri="{FF2B5EF4-FFF2-40B4-BE49-F238E27FC236}">
                <a16:creationId xmlns:a16="http://schemas.microsoft.com/office/drawing/2014/main" id="{64166307-F51D-406A-BC97-7BD1267CAFCC}"/>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6D0AC0B8-7987-4320-B6D0-27275FE671F0}"/>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2364036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98C0C-EA1D-4231-9C05-13061F67952E}"/>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B09E8BDF-C79F-4E58-90B9-3C53CEC765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024D066-CF04-4EF7-896E-09AB40E4435B}"/>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5" name="Footer Placeholder 4">
            <a:extLst>
              <a:ext uri="{FF2B5EF4-FFF2-40B4-BE49-F238E27FC236}">
                <a16:creationId xmlns:a16="http://schemas.microsoft.com/office/drawing/2014/main" id="{E5B056E4-B3F9-4973-BA10-130D4326DC87}"/>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A49A396F-8C5D-4E23-88F2-FB20A1CE010E}"/>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3637673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C19B11-FE64-4311-86CC-7A5F4DDC2F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060F2964-5D12-48F8-86A0-3DC0C75F0B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50591903-C435-4072-8BCB-66BFF8CB6790}"/>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5" name="Footer Placeholder 4">
            <a:extLst>
              <a:ext uri="{FF2B5EF4-FFF2-40B4-BE49-F238E27FC236}">
                <a16:creationId xmlns:a16="http://schemas.microsoft.com/office/drawing/2014/main" id="{46201AD1-6875-415E-89C3-615B0C3F053D}"/>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3FA0F26D-9590-48F8-A66B-B516D592A1D4}"/>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3362530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88D6D-BA0D-4B90-9D6A-0E02030341DA}"/>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5704CFE9-936A-4DCB-ACD4-0BB07AB792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2B165072-9DAD-4B68-A479-6E30C00B57B3}"/>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5" name="Footer Placeholder 4">
            <a:extLst>
              <a:ext uri="{FF2B5EF4-FFF2-40B4-BE49-F238E27FC236}">
                <a16:creationId xmlns:a16="http://schemas.microsoft.com/office/drawing/2014/main" id="{0E9389B1-341A-4195-946A-02F568376EDE}"/>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267DEC48-84C1-4BB3-9D9E-148F2034B765}"/>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846134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1CCCA-5CBF-4504-BFC0-76D1C44B01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960F87CA-B3CF-4DED-ADCE-D1C96B7066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9372074-41D8-4801-A83A-E70F55EAC950}"/>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5" name="Footer Placeholder 4">
            <a:extLst>
              <a:ext uri="{FF2B5EF4-FFF2-40B4-BE49-F238E27FC236}">
                <a16:creationId xmlns:a16="http://schemas.microsoft.com/office/drawing/2014/main" id="{229586AB-05AB-41D0-8B44-3B64BB5BC6B7}"/>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ED854F55-6B0E-4C6D-A8C6-90FA49D321D2}"/>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3802093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9B89D-3BEC-4E9D-BD4F-F9F8BB6542A5}"/>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1930ED71-6454-4FB3-9F16-43E1968C0B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7688F4B9-CE3C-406C-8C6C-3333E94DDC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159197D7-22F0-4BE2-89FA-E3D2AB68D6EE}"/>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6" name="Footer Placeholder 5">
            <a:extLst>
              <a:ext uri="{FF2B5EF4-FFF2-40B4-BE49-F238E27FC236}">
                <a16:creationId xmlns:a16="http://schemas.microsoft.com/office/drawing/2014/main" id="{142790B9-F3BE-4705-8AF4-FA43E046C209}"/>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DBFBCA89-19B0-4DD1-BB8D-BD08441E45D5}"/>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3878286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DAF0A-DD64-48C4-85E9-9A420FABE4FD}"/>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B2960533-8A6B-4340-A81D-0B69042416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6F21928-5BE3-433D-B3A1-9DD7634C43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6B6DB0DD-B59B-4215-91A4-5868356A14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DA37382-3866-4B0F-8A1F-74D92CD6B6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E48A8364-8E8D-4566-A158-1F3E65D87021}"/>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8" name="Footer Placeholder 7">
            <a:extLst>
              <a:ext uri="{FF2B5EF4-FFF2-40B4-BE49-F238E27FC236}">
                <a16:creationId xmlns:a16="http://schemas.microsoft.com/office/drawing/2014/main" id="{BA88A57B-5A04-4B8A-947A-4FF61A97D67E}"/>
              </a:ext>
            </a:extLst>
          </p:cNvPr>
          <p:cNvSpPr>
            <a:spLocks noGrp="1"/>
          </p:cNvSpPr>
          <p:nvPr>
            <p:ph type="ftr" sz="quarter" idx="11"/>
          </p:nvPr>
        </p:nvSpPr>
        <p:spPr/>
        <p:txBody>
          <a:bodyPr/>
          <a:lstStyle/>
          <a:p>
            <a:endParaRPr lang="en-NZ" dirty="0"/>
          </a:p>
        </p:txBody>
      </p:sp>
      <p:sp>
        <p:nvSpPr>
          <p:cNvPr id="9" name="Slide Number Placeholder 8">
            <a:extLst>
              <a:ext uri="{FF2B5EF4-FFF2-40B4-BE49-F238E27FC236}">
                <a16:creationId xmlns:a16="http://schemas.microsoft.com/office/drawing/2014/main" id="{3F61E0C0-4C26-4B5A-8FE9-8627119E880C}"/>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8947124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5740C-52F6-4BC5-AE08-08CDAC6BD495}"/>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7F6CC18E-F2F2-455A-90DF-D20F16F37056}"/>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4" name="Footer Placeholder 3">
            <a:extLst>
              <a:ext uri="{FF2B5EF4-FFF2-40B4-BE49-F238E27FC236}">
                <a16:creationId xmlns:a16="http://schemas.microsoft.com/office/drawing/2014/main" id="{F7994948-4BAC-4CCD-9136-DD74D09BB2A0}"/>
              </a:ext>
            </a:extLst>
          </p:cNvPr>
          <p:cNvSpPr>
            <a:spLocks noGrp="1"/>
          </p:cNvSpPr>
          <p:nvPr>
            <p:ph type="ftr" sz="quarter" idx="11"/>
          </p:nvPr>
        </p:nvSpPr>
        <p:spPr/>
        <p:txBody>
          <a:bodyPr/>
          <a:lstStyle/>
          <a:p>
            <a:endParaRPr lang="en-NZ" dirty="0"/>
          </a:p>
        </p:txBody>
      </p:sp>
      <p:sp>
        <p:nvSpPr>
          <p:cNvPr id="5" name="Slide Number Placeholder 4">
            <a:extLst>
              <a:ext uri="{FF2B5EF4-FFF2-40B4-BE49-F238E27FC236}">
                <a16:creationId xmlns:a16="http://schemas.microsoft.com/office/drawing/2014/main" id="{D4070CF0-7406-4B83-BE7F-97CFCB7C2F98}"/>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1841766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45C082-5D9F-443D-ABD6-9DFB99EFBCDB}"/>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3" name="Footer Placeholder 2">
            <a:extLst>
              <a:ext uri="{FF2B5EF4-FFF2-40B4-BE49-F238E27FC236}">
                <a16:creationId xmlns:a16="http://schemas.microsoft.com/office/drawing/2014/main" id="{22B9F8F6-3138-41B4-A8B5-91AAA6F74AB7}"/>
              </a:ext>
            </a:extLst>
          </p:cNvPr>
          <p:cNvSpPr>
            <a:spLocks noGrp="1"/>
          </p:cNvSpPr>
          <p:nvPr>
            <p:ph type="ftr" sz="quarter" idx="11"/>
          </p:nvPr>
        </p:nvSpPr>
        <p:spPr/>
        <p:txBody>
          <a:bodyPr/>
          <a:lstStyle/>
          <a:p>
            <a:endParaRPr lang="en-NZ" dirty="0"/>
          </a:p>
        </p:txBody>
      </p:sp>
      <p:sp>
        <p:nvSpPr>
          <p:cNvPr id="4" name="Slide Number Placeholder 3">
            <a:extLst>
              <a:ext uri="{FF2B5EF4-FFF2-40B4-BE49-F238E27FC236}">
                <a16:creationId xmlns:a16="http://schemas.microsoft.com/office/drawing/2014/main" id="{98782F1E-78CF-42F7-A029-7434B208C88E}"/>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100538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9DDEF-04D6-49D2-A2F8-9086DB4036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FCD318DD-16DB-4181-9D63-3F8A7EE0D2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E9F62371-A485-44C2-9CA1-1C8D91A2A8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18114-4A28-47F8-B9A4-A1A128D1D6EC}"/>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6" name="Footer Placeholder 5">
            <a:extLst>
              <a:ext uri="{FF2B5EF4-FFF2-40B4-BE49-F238E27FC236}">
                <a16:creationId xmlns:a16="http://schemas.microsoft.com/office/drawing/2014/main" id="{830AE7D3-6CD6-4D59-A999-CAF358CE2FF2}"/>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3B00AED3-15BD-48E6-AC83-C753C1CAFA72}"/>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40641903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F2AC2-6CCE-48F2-8C59-83C8BADB16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A6B03B7D-E682-4A6F-A7FE-01B1CA1E95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dirty="0"/>
          </a:p>
        </p:txBody>
      </p:sp>
      <p:sp>
        <p:nvSpPr>
          <p:cNvPr id="4" name="Text Placeholder 3">
            <a:extLst>
              <a:ext uri="{FF2B5EF4-FFF2-40B4-BE49-F238E27FC236}">
                <a16:creationId xmlns:a16="http://schemas.microsoft.com/office/drawing/2014/main" id="{263A16D2-925F-4327-8DC6-261B5BA747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8A8D02-F5E4-48EC-9D1D-7998A8808AD6}"/>
              </a:ext>
            </a:extLst>
          </p:cNvPr>
          <p:cNvSpPr>
            <a:spLocks noGrp="1"/>
          </p:cNvSpPr>
          <p:nvPr>
            <p:ph type="dt" sz="half" idx="10"/>
          </p:nvPr>
        </p:nvSpPr>
        <p:spPr/>
        <p:txBody>
          <a:bodyPr/>
          <a:lstStyle/>
          <a:p>
            <a:fld id="{89F81C15-3F7A-4389-A06C-AE6A525A26A3}" type="datetimeFigureOut">
              <a:rPr lang="en-NZ" smtClean="0"/>
              <a:t>11/06/2020</a:t>
            </a:fld>
            <a:endParaRPr lang="en-NZ" dirty="0"/>
          </a:p>
        </p:txBody>
      </p:sp>
      <p:sp>
        <p:nvSpPr>
          <p:cNvPr id="6" name="Footer Placeholder 5">
            <a:extLst>
              <a:ext uri="{FF2B5EF4-FFF2-40B4-BE49-F238E27FC236}">
                <a16:creationId xmlns:a16="http://schemas.microsoft.com/office/drawing/2014/main" id="{A26A6422-B0DD-410C-8185-273874281DCD}"/>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D0E268AD-7D29-4602-8029-4A84563652B8}"/>
              </a:ext>
            </a:extLst>
          </p:cNvPr>
          <p:cNvSpPr>
            <a:spLocks noGrp="1"/>
          </p:cNvSpPr>
          <p:nvPr>
            <p:ph type="sldNum" sz="quarter" idx="12"/>
          </p:nvPr>
        </p:nvSpPr>
        <p:spPr/>
        <p:txBody>
          <a:bodyPr/>
          <a:lstStyle/>
          <a:p>
            <a:fld id="{DF643247-40D6-4990-8F32-C9E3D1C34169}" type="slidenum">
              <a:rPr lang="en-NZ" smtClean="0"/>
              <a:t>‹#›</a:t>
            </a:fld>
            <a:endParaRPr lang="en-NZ" dirty="0"/>
          </a:p>
        </p:txBody>
      </p:sp>
    </p:spTree>
    <p:extLst>
      <p:ext uri="{BB962C8B-B14F-4D97-AF65-F5344CB8AC3E}">
        <p14:creationId xmlns:p14="http://schemas.microsoft.com/office/powerpoint/2010/main" val="666739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F971FC-9C9C-4861-9F43-DF75259307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AFA18945-D3FE-4831-BE50-EBDCC7A89F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D16A2FAA-8215-42FB-98DA-EF698DBF53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F81C15-3F7A-4389-A06C-AE6A525A26A3}" type="datetimeFigureOut">
              <a:rPr lang="en-NZ" smtClean="0"/>
              <a:t>11/06/2020</a:t>
            </a:fld>
            <a:endParaRPr lang="en-NZ" dirty="0"/>
          </a:p>
        </p:txBody>
      </p:sp>
      <p:sp>
        <p:nvSpPr>
          <p:cNvPr id="5" name="Footer Placeholder 4">
            <a:extLst>
              <a:ext uri="{FF2B5EF4-FFF2-40B4-BE49-F238E27FC236}">
                <a16:creationId xmlns:a16="http://schemas.microsoft.com/office/drawing/2014/main" id="{FCF158E8-FC5D-4477-9BD9-B982C14B56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dirty="0"/>
          </a:p>
        </p:txBody>
      </p:sp>
      <p:sp>
        <p:nvSpPr>
          <p:cNvPr id="6" name="Slide Number Placeholder 5">
            <a:extLst>
              <a:ext uri="{FF2B5EF4-FFF2-40B4-BE49-F238E27FC236}">
                <a16:creationId xmlns:a16="http://schemas.microsoft.com/office/drawing/2014/main" id="{F455400B-92B6-4C33-B3E0-D1FBF1A88F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643247-40D6-4990-8F32-C9E3D1C34169}" type="slidenum">
              <a:rPr lang="en-NZ" smtClean="0"/>
              <a:t>‹#›</a:t>
            </a:fld>
            <a:endParaRPr lang="en-NZ" dirty="0"/>
          </a:p>
        </p:txBody>
      </p:sp>
    </p:spTree>
    <p:extLst>
      <p:ext uri="{BB962C8B-B14F-4D97-AF65-F5344CB8AC3E}">
        <p14:creationId xmlns:p14="http://schemas.microsoft.com/office/powerpoint/2010/main" val="934726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image" Target="../media/image2.jpg"/><Relationship Id="rId2" Type="http://schemas.openxmlformats.org/officeDocument/2006/relationships/slide" Target="slide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slide" Target="slide1.xml"/><Relationship Id="rId4" Type="http://schemas.openxmlformats.org/officeDocument/2006/relationships/slide" Target="slide4.xml"/></Relationships>
</file>

<file path=ppt/slides/_rels/slide2.xml.rels><?xml version="1.0" encoding="UTF-8" standalone="yes"?>
<Relationships xmlns="http://schemas.openxmlformats.org/package/2006/relationships"><Relationship Id="rId8" Type="http://schemas.openxmlformats.org/officeDocument/2006/relationships/slide" Target="slide1.xml"/><Relationship Id="rId3" Type="http://schemas.openxmlformats.org/officeDocument/2006/relationships/slide" Target="slide3.xml"/><Relationship Id="rId7" Type="http://schemas.openxmlformats.org/officeDocument/2006/relationships/image" Target="../media/image5.png"/><Relationship Id="rId2" Type="http://schemas.openxmlformats.org/officeDocument/2006/relationships/slide" Target="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6.png"/><Relationship Id="rId4" Type="http://schemas.openxmlformats.org/officeDocument/2006/relationships/slide" Target="slide4.xml"/><Relationship Id="rId9" Type="http://schemas.openxmlformats.org/officeDocument/2006/relationships/image" Target="../media/image1.jpe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 Target="slide3.xml"/><Relationship Id="rId7" Type="http://schemas.openxmlformats.org/officeDocument/2006/relationships/image" Target="../media/image7.png"/><Relationship Id="rId2" Type="http://schemas.openxmlformats.org/officeDocument/2006/relationships/slide" Target="slide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slide" Target="slide1.xml"/><Relationship Id="rId10" Type="http://schemas.openxmlformats.org/officeDocument/2006/relationships/image" Target="../media/image10.png"/><Relationship Id="rId4" Type="http://schemas.openxmlformats.org/officeDocument/2006/relationships/slide" Target="slide4.xml"/><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image" Target="../media/image11.PNG"/><Relationship Id="rId2" Type="http://schemas.openxmlformats.org/officeDocument/2006/relationships/slide" Target="slide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slide" Target="slide1.xml"/><Relationship Id="rId4" Type="http://schemas.openxmlformats.org/officeDocument/2006/relationships/slide" Target="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0E43E8D-0CD4-43A6-AC57-79400400B3B3}"/>
              </a:ext>
            </a:extLst>
          </p:cNvPr>
          <p:cNvSpPr/>
          <p:nvPr/>
        </p:nvSpPr>
        <p:spPr>
          <a:xfrm>
            <a:off x="0" y="-1"/>
            <a:ext cx="12192000" cy="111568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 name="Rectangle: Rounded Corners 4">
            <a:hlinkClick r:id="rId2" action="ppaction://hlinksldjump"/>
            <a:extLst>
              <a:ext uri="{FF2B5EF4-FFF2-40B4-BE49-F238E27FC236}">
                <a16:creationId xmlns:a16="http://schemas.microsoft.com/office/drawing/2014/main" id="{0A0EFCEE-133F-48D9-AB53-9900C84DF2B3}"/>
              </a:ext>
            </a:extLst>
          </p:cNvPr>
          <p:cNvSpPr/>
          <p:nvPr/>
        </p:nvSpPr>
        <p:spPr>
          <a:xfrm>
            <a:off x="1420483" y="310551"/>
            <a:ext cx="2461403" cy="408317"/>
          </a:xfrm>
          <a:prstGeom prst="roundRect">
            <a:avLst/>
          </a:prstGeom>
          <a:solidFill>
            <a:srgbClr val="18447F"/>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solidFill>
                  <a:schemeClr val="bg1"/>
                </a:solidFill>
                <a:latin typeface="Aharoni" panose="02010803020104030203" pitchFamily="2" charset="-79"/>
                <a:cs typeface="Aharoni" panose="02010803020104030203" pitchFamily="2" charset="-79"/>
              </a:rPr>
              <a:t>Junior Uniform  </a:t>
            </a:r>
          </a:p>
        </p:txBody>
      </p:sp>
      <p:sp>
        <p:nvSpPr>
          <p:cNvPr id="6" name="Rectangle: Rounded Corners 5">
            <a:hlinkClick r:id="rId3" action="ppaction://hlinksldjump"/>
            <a:extLst>
              <a:ext uri="{FF2B5EF4-FFF2-40B4-BE49-F238E27FC236}">
                <a16:creationId xmlns:a16="http://schemas.microsoft.com/office/drawing/2014/main" id="{6E8DEB14-BF7C-4684-AA16-AF6F46067443}"/>
              </a:ext>
            </a:extLst>
          </p:cNvPr>
          <p:cNvSpPr/>
          <p:nvPr/>
        </p:nvSpPr>
        <p:spPr>
          <a:xfrm>
            <a:off x="4040039" y="310551"/>
            <a:ext cx="2418270" cy="408317"/>
          </a:xfrm>
          <a:prstGeom prst="roundRect">
            <a:avLst/>
          </a:prstGeom>
          <a:solidFill>
            <a:srgbClr val="18447F"/>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latin typeface="Aharoni" panose="02010803020104030203" pitchFamily="2" charset="-79"/>
                <a:cs typeface="Aharoni" panose="02010803020104030203" pitchFamily="2" charset="-79"/>
              </a:rPr>
              <a:t>Senior Uniform  </a:t>
            </a:r>
          </a:p>
        </p:txBody>
      </p:sp>
      <p:sp>
        <p:nvSpPr>
          <p:cNvPr id="7" name="Rectangle: Rounded Corners 6">
            <a:hlinkClick r:id="rId4" action="ppaction://hlinksldjump"/>
            <a:extLst>
              <a:ext uri="{FF2B5EF4-FFF2-40B4-BE49-F238E27FC236}">
                <a16:creationId xmlns:a16="http://schemas.microsoft.com/office/drawing/2014/main" id="{9A5550B2-B3CF-478D-ACE0-0E7E2CE6EA00}"/>
              </a:ext>
            </a:extLst>
          </p:cNvPr>
          <p:cNvSpPr/>
          <p:nvPr/>
        </p:nvSpPr>
        <p:spPr>
          <a:xfrm>
            <a:off x="6616462" y="322053"/>
            <a:ext cx="2383764" cy="396815"/>
          </a:xfrm>
          <a:prstGeom prst="roundRect">
            <a:avLst/>
          </a:prstGeom>
          <a:solidFill>
            <a:srgbClr val="18447F"/>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latin typeface="Aharoni" panose="02010803020104030203" pitchFamily="2" charset="-79"/>
                <a:cs typeface="Aharoni" panose="02010803020104030203" pitchFamily="2" charset="-79"/>
              </a:rPr>
              <a:t>Shop Location</a:t>
            </a:r>
          </a:p>
        </p:txBody>
      </p:sp>
      <p:pic>
        <p:nvPicPr>
          <p:cNvPr id="10" name="Picture 9" descr="A close up of a logo&#10;&#10;Description automatically generated">
            <a:hlinkClick r:id="rId5" action="ppaction://hlinksldjump"/>
            <a:extLst>
              <a:ext uri="{FF2B5EF4-FFF2-40B4-BE49-F238E27FC236}">
                <a16:creationId xmlns:a16="http://schemas.microsoft.com/office/drawing/2014/main" id="{2677D46C-0EA9-404C-8F2C-02524D20DF86}"/>
              </a:ext>
            </a:extLst>
          </p:cNvPr>
          <p:cNvPicPr>
            <a:picLocks noChangeAspect="1"/>
          </p:cNvPicPr>
          <p:nvPr/>
        </p:nvPicPr>
        <p:blipFill rotWithShape="1">
          <a:blip r:embed="rId6">
            <a:extLst>
              <a:ext uri="{28A0092B-C50C-407E-A947-70E740481C1C}">
                <a14:useLocalDpi xmlns:a14="http://schemas.microsoft.com/office/drawing/2010/main" val="0"/>
              </a:ext>
            </a:extLst>
          </a:blip>
          <a:srcRect l="14533" t="6289" r="46679" b="60922"/>
          <a:stretch/>
        </p:blipFill>
        <p:spPr>
          <a:xfrm>
            <a:off x="238879" y="37382"/>
            <a:ext cx="821956" cy="982829"/>
          </a:xfrm>
          <a:prstGeom prst="rect">
            <a:avLst/>
          </a:prstGeom>
        </p:spPr>
      </p:pic>
      <p:pic>
        <p:nvPicPr>
          <p:cNvPr id="3" name="Picture 2" descr="A brick building&#10;&#10;Description automatically generated">
            <a:extLst>
              <a:ext uri="{FF2B5EF4-FFF2-40B4-BE49-F238E27FC236}">
                <a16:creationId xmlns:a16="http://schemas.microsoft.com/office/drawing/2014/main" id="{BEB8B461-6288-45E7-9616-031696C902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4355" y="1209998"/>
            <a:ext cx="11887200" cy="5610620"/>
          </a:xfrm>
          <a:prstGeom prst="rect">
            <a:avLst/>
          </a:prstGeom>
        </p:spPr>
      </p:pic>
      <p:sp>
        <p:nvSpPr>
          <p:cNvPr id="4" name="TextBox 3">
            <a:extLst>
              <a:ext uri="{FF2B5EF4-FFF2-40B4-BE49-F238E27FC236}">
                <a16:creationId xmlns:a16="http://schemas.microsoft.com/office/drawing/2014/main" id="{54DBCBE9-9401-4795-B55D-0C10D85A6771}"/>
              </a:ext>
            </a:extLst>
          </p:cNvPr>
          <p:cNvSpPr txBox="1"/>
          <p:nvPr/>
        </p:nvSpPr>
        <p:spPr>
          <a:xfrm>
            <a:off x="3237269" y="3023420"/>
            <a:ext cx="5899355" cy="1569660"/>
          </a:xfrm>
          <a:prstGeom prst="rect">
            <a:avLst/>
          </a:prstGeom>
          <a:noFill/>
        </p:spPr>
        <p:txBody>
          <a:bodyPr wrap="square" rtlCol="0">
            <a:spAutoFit/>
          </a:bodyPr>
          <a:lstStyle/>
          <a:p>
            <a:r>
              <a:rPr lang="en-NZ" sz="9600" dirty="0">
                <a:solidFill>
                  <a:schemeClr val="accent4"/>
                </a:solidFill>
                <a:highlight>
                  <a:srgbClr val="18447F"/>
                </a:highlight>
                <a:latin typeface="Aharoni" panose="02010803020104030203" pitchFamily="2" charset="-79"/>
                <a:cs typeface="Aharoni" panose="02010803020104030203" pitchFamily="2" charset="-79"/>
              </a:rPr>
              <a:t>Welcome</a:t>
            </a:r>
          </a:p>
        </p:txBody>
      </p:sp>
    </p:spTree>
    <p:extLst>
      <p:ext uri="{BB962C8B-B14F-4D97-AF65-F5344CB8AC3E}">
        <p14:creationId xmlns:p14="http://schemas.microsoft.com/office/powerpoint/2010/main" val="22747042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0E43E8D-0CD4-43A6-AC57-79400400B3B3}"/>
              </a:ext>
            </a:extLst>
          </p:cNvPr>
          <p:cNvSpPr/>
          <p:nvPr/>
        </p:nvSpPr>
        <p:spPr>
          <a:xfrm>
            <a:off x="0" y="0"/>
            <a:ext cx="12192000" cy="110993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 name="Rectangle: Rounded Corners 4">
            <a:hlinkClick r:id="rId2" action="ppaction://hlinksldjump"/>
            <a:extLst>
              <a:ext uri="{FF2B5EF4-FFF2-40B4-BE49-F238E27FC236}">
                <a16:creationId xmlns:a16="http://schemas.microsoft.com/office/drawing/2014/main" id="{0A0EFCEE-133F-48D9-AB53-9900C84DF2B3}"/>
              </a:ext>
            </a:extLst>
          </p:cNvPr>
          <p:cNvSpPr/>
          <p:nvPr/>
        </p:nvSpPr>
        <p:spPr>
          <a:xfrm>
            <a:off x="1420483" y="310551"/>
            <a:ext cx="2461403" cy="408317"/>
          </a:xfrm>
          <a:prstGeom prst="roundRect">
            <a:avLst/>
          </a:prstGeom>
          <a:solidFill>
            <a:srgbClr val="FFBF00"/>
          </a:solidFill>
          <a:ln>
            <a:solidFill>
              <a:schemeClr val="tx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solidFill>
                  <a:schemeClr val="tx1"/>
                </a:solidFill>
                <a:latin typeface="Aharoni" panose="02010803020104030203" pitchFamily="2" charset="-79"/>
                <a:cs typeface="Aharoni" panose="02010803020104030203" pitchFamily="2" charset="-79"/>
              </a:rPr>
              <a:t>Junior Uniform  </a:t>
            </a:r>
          </a:p>
        </p:txBody>
      </p:sp>
      <p:sp>
        <p:nvSpPr>
          <p:cNvPr id="6" name="Rectangle: Rounded Corners 5">
            <a:hlinkClick r:id="rId3" action="ppaction://hlinksldjump"/>
            <a:extLst>
              <a:ext uri="{FF2B5EF4-FFF2-40B4-BE49-F238E27FC236}">
                <a16:creationId xmlns:a16="http://schemas.microsoft.com/office/drawing/2014/main" id="{6E8DEB14-BF7C-4684-AA16-AF6F46067443}"/>
              </a:ext>
            </a:extLst>
          </p:cNvPr>
          <p:cNvSpPr/>
          <p:nvPr/>
        </p:nvSpPr>
        <p:spPr>
          <a:xfrm>
            <a:off x="4040039" y="310551"/>
            <a:ext cx="2418270" cy="408317"/>
          </a:xfrm>
          <a:prstGeom prst="roundRect">
            <a:avLst/>
          </a:prstGeom>
          <a:solidFill>
            <a:srgbClr val="18447F"/>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latin typeface="Aharoni" panose="02010803020104030203" pitchFamily="2" charset="-79"/>
                <a:cs typeface="Aharoni" panose="02010803020104030203" pitchFamily="2" charset="-79"/>
              </a:rPr>
              <a:t>Senior Uniform  </a:t>
            </a:r>
          </a:p>
        </p:txBody>
      </p:sp>
      <p:sp>
        <p:nvSpPr>
          <p:cNvPr id="7" name="Rectangle: Rounded Corners 6">
            <a:hlinkClick r:id="rId4" action="ppaction://hlinksldjump"/>
            <a:extLst>
              <a:ext uri="{FF2B5EF4-FFF2-40B4-BE49-F238E27FC236}">
                <a16:creationId xmlns:a16="http://schemas.microsoft.com/office/drawing/2014/main" id="{9A5550B2-B3CF-478D-ACE0-0E7E2CE6EA00}"/>
              </a:ext>
            </a:extLst>
          </p:cNvPr>
          <p:cNvSpPr/>
          <p:nvPr/>
        </p:nvSpPr>
        <p:spPr>
          <a:xfrm>
            <a:off x="6616462" y="322053"/>
            <a:ext cx="2383764" cy="396815"/>
          </a:xfrm>
          <a:prstGeom prst="roundRect">
            <a:avLst/>
          </a:prstGeom>
          <a:solidFill>
            <a:srgbClr val="18447F"/>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latin typeface="Aharoni" panose="02010803020104030203" pitchFamily="2" charset="-79"/>
                <a:cs typeface="Aharoni" panose="02010803020104030203" pitchFamily="2" charset="-79"/>
              </a:rPr>
              <a:t>Shop Location</a:t>
            </a:r>
          </a:p>
        </p:txBody>
      </p:sp>
      <p:pic>
        <p:nvPicPr>
          <p:cNvPr id="10" name="Picture 9">
            <a:hlinkClick r:id="" action="ppaction://noaction"/>
            <a:extLst>
              <a:ext uri="{FF2B5EF4-FFF2-40B4-BE49-F238E27FC236}">
                <a16:creationId xmlns:a16="http://schemas.microsoft.com/office/drawing/2014/main" id="{720A6FD4-119E-455D-AC2A-91D60E5AEC65}"/>
              </a:ext>
            </a:extLst>
          </p:cNvPr>
          <p:cNvPicPr>
            <a:picLocks noChangeAspect="1"/>
          </p:cNvPicPr>
          <p:nvPr/>
        </p:nvPicPr>
        <p:blipFill>
          <a:blip r:embed="rId5"/>
          <a:stretch>
            <a:fillRect/>
          </a:stretch>
        </p:blipFill>
        <p:spPr>
          <a:xfrm>
            <a:off x="123645" y="1245887"/>
            <a:ext cx="3666227" cy="3666227"/>
          </a:xfrm>
          <a:prstGeom prst="rect">
            <a:avLst/>
          </a:prstGeom>
        </p:spPr>
      </p:pic>
      <p:pic>
        <p:nvPicPr>
          <p:cNvPr id="3" name="Picture 2">
            <a:extLst>
              <a:ext uri="{FF2B5EF4-FFF2-40B4-BE49-F238E27FC236}">
                <a16:creationId xmlns:a16="http://schemas.microsoft.com/office/drawing/2014/main" id="{1C574623-2926-47CE-BAB5-EAF04C908703}"/>
              </a:ext>
            </a:extLst>
          </p:cNvPr>
          <p:cNvPicPr>
            <a:picLocks noChangeAspect="1"/>
          </p:cNvPicPr>
          <p:nvPr/>
        </p:nvPicPr>
        <p:blipFill>
          <a:blip r:embed="rId6"/>
          <a:stretch>
            <a:fillRect/>
          </a:stretch>
        </p:blipFill>
        <p:spPr>
          <a:xfrm>
            <a:off x="3384429" y="1513904"/>
            <a:ext cx="3424688" cy="3472254"/>
          </a:xfrm>
          <a:prstGeom prst="rect">
            <a:avLst/>
          </a:prstGeom>
        </p:spPr>
      </p:pic>
      <p:pic>
        <p:nvPicPr>
          <p:cNvPr id="11" name="Picture 10">
            <a:extLst>
              <a:ext uri="{FF2B5EF4-FFF2-40B4-BE49-F238E27FC236}">
                <a16:creationId xmlns:a16="http://schemas.microsoft.com/office/drawing/2014/main" id="{B3C61BFC-1065-4C2C-BD32-4D0081E0A614}"/>
              </a:ext>
            </a:extLst>
          </p:cNvPr>
          <p:cNvPicPr>
            <a:picLocks noChangeAspect="1"/>
          </p:cNvPicPr>
          <p:nvPr/>
        </p:nvPicPr>
        <p:blipFill>
          <a:blip r:embed="rId7"/>
          <a:stretch>
            <a:fillRect/>
          </a:stretch>
        </p:blipFill>
        <p:spPr>
          <a:xfrm>
            <a:off x="7050656" y="1951066"/>
            <a:ext cx="2257985" cy="2597930"/>
          </a:xfrm>
          <a:prstGeom prst="rect">
            <a:avLst/>
          </a:prstGeom>
        </p:spPr>
      </p:pic>
      <p:pic>
        <p:nvPicPr>
          <p:cNvPr id="12" name="Picture 11" descr="A close up of a logo&#10;&#10;Description automatically generated">
            <a:hlinkClick r:id="rId8" action="ppaction://hlinksldjump"/>
            <a:extLst>
              <a:ext uri="{FF2B5EF4-FFF2-40B4-BE49-F238E27FC236}">
                <a16:creationId xmlns:a16="http://schemas.microsoft.com/office/drawing/2014/main" id="{31519C7F-26BA-428E-9C81-E5D9C830D93E}"/>
              </a:ext>
            </a:extLst>
          </p:cNvPr>
          <p:cNvPicPr>
            <a:picLocks noChangeAspect="1"/>
          </p:cNvPicPr>
          <p:nvPr/>
        </p:nvPicPr>
        <p:blipFill rotWithShape="1">
          <a:blip r:embed="rId9">
            <a:extLst>
              <a:ext uri="{28A0092B-C50C-407E-A947-70E740481C1C}">
                <a14:useLocalDpi xmlns:a14="http://schemas.microsoft.com/office/drawing/2010/main" val="0"/>
              </a:ext>
            </a:extLst>
          </a:blip>
          <a:srcRect l="14533" t="6289" r="46679" b="60922"/>
          <a:stretch/>
        </p:blipFill>
        <p:spPr>
          <a:xfrm>
            <a:off x="238879" y="37382"/>
            <a:ext cx="821956" cy="982829"/>
          </a:xfrm>
          <a:prstGeom prst="rect">
            <a:avLst/>
          </a:prstGeom>
        </p:spPr>
      </p:pic>
      <p:sp>
        <p:nvSpPr>
          <p:cNvPr id="2" name="TextBox 1">
            <a:extLst>
              <a:ext uri="{FF2B5EF4-FFF2-40B4-BE49-F238E27FC236}">
                <a16:creationId xmlns:a16="http://schemas.microsoft.com/office/drawing/2014/main" id="{D8987006-05D5-4B70-8C29-79AF52D418E1}"/>
              </a:ext>
            </a:extLst>
          </p:cNvPr>
          <p:cNvSpPr txBox="1"/>
          <p:nvPr/>
        </p:nvSpPr>
        <p:spPr>
          <a:xfrm>
            <a:off x="557842" y="4802889"/>
            <a:ext cx="2697192" cy="369332"/>
          </a:xfrm>
          <a:prstGeom prst="rect">
            <a:avLst/>
          </a:prstGeom>
          <a:noFill/>
        </p:spPr>
        <p:txBody>
          <a:bodyPr wrap="square" rtlCol="0">
            <a:spAutoFit/>
          </a:bodyPr>
          <a:lstStyle/>
          <a:p>
            <a:pPr algn="ctr"/>
            <a:r>
              <a:rPr lang="en-NZ" dirty="0">
                <a:latin typeface="Aharoni" panose="02010803020104030203" pitchFamily="2" charset="-79"/>
                <a:cs typeface="Aharoni" panose="02010803020104030203" pitchFamily="2" charset="-79"/>
              </a:rPr>
              <a:t>Grey shirt</a:t>
            </a:r>
          </a:p>
        </p:txBody>
      </p:sp>
      <p:sp>
        <p:nvSpPr>
          <p:cNvPr id="13" name="Rectangle 12">
            <a:extLst>
              <a:ext uri="{FF2B5EF4-FFF2-40B4-BE49-F238E27FC236}">
                <a16:creationId xmlns:a16="http://schemas.microsoft.com/office/drawing/2014/main" id="{5C4F8F50-8D57-4415-9ED7-D89C75371638}"/>
              </a:ext>
            </a:extLst>
          </p:cNvPr>
          <p:cNvSpPr/>
          <p:nvPr/>
        </p:nvSpPr>
        <p:spPr>
          <a:xfrm>
            <a:off x="4296776" y="4802889"/>
            <a:ext cx="1649811" cy="369332"/>
          </a:xfrm>
          <a:prstGeom prst="rect">
            <a:avLst/>
          </a:prstGeom>
        </p:spPr>
        <p:txBody>
          <a:bodyPr wrap="none">
            <a:spAutoFit/>
          </a:bodyPr>
          <a:lstStyle/>
          <a:p>
            <a:r>
              <a:rPr lang="en-NZ" dirty="0">
                <a:latin typeface="Aharoni" panose="02010803020104030203" pitchFamily="2" charset="-79"/>
                <a:cs typeface="Aharoni" panose="02010803020104030203" pitchFamily="2" charset="-79"/>
              </a:rPr>
              <a:t>Junior shorts </a:t>
            </a:r>
          </a:p>
        </p:txBody>
      </p:sp>
      <p:sp>
        <p:nvSpPr>
          <p:cNvPr id="14" name="Rectangle 13">
            <a:extLst>
              <a:ext uri="{FF2B5EF4-FFF2-40B4-BE49-F238E27FC236}">
                <a16:creationId xmlns:a16="http://schemas.microsoft.com/office/drawing/2014/main" id="{9B3DE258-5728-4637-8544-0DDD92141B99}"/>
              </a:ext>
            </a:extLst>
          </p:cNvPr>
          <p:cNvSpPr/>
          <p:nvPr/>
        </p:nvSpPr>
        <p:spPr>
          <a:xfrm>
            <a:off x="7418863" y="4802889"/>
            <a:ext cx="1521570" cy="369332"/>
          </a:xfrm>
          <a:prstGeom prst="rect">
            <a:avLst/>
          </a:prstGeom>
        </p:spPr>
        <p:txBody>
          <a:bodyPr wrap="none">
            <a:spAutoFit/>
          </a:bodyPr>
          <a:lstStyle/>
          <a:p>
            <a:r>
              <a:rPr lang="en-NZ" dirty="0">
                <a:latin typeface="Aharoni" panose="02010803020104030203" pitchFamily="2" charset="-79"/>
                <a:cs typeface="Aharoni" panose="02010803020104030203" pitchFamily="2" charset="-79"/>
              </a:rPr>
              <a:t>Junior socks</a:t>
            </a:r>
          </a:p>
        </p:txBody>
      </p:sp>
      <p:pic>
        <p:nvPicPr>
          <p:cNvPr id="15" name="Picture 14" descr="A person standing posing for the camera&#10;&#10;Description automatically generated">
            <a:extLst>
              <a:ext uri="{FF2B5EF4-FFF2-40B4-BE49-F238E27FC236}">
                <a16:creationId xmlns:a16="http://schemas.microsoft.com/office/drawing/2014/main" id="{2374CEAF-EBEC-4FDB-910A-BB5D472A2C4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079828" y="1709242"/>
            <a:ext cx="3112172" cy="2839754"/>
          </a:xfrm>
          <a:prstGeom prst="rect">
            <a:avLst/>
          </a:prstGeom>
        </p:spPr>
      </p:pic>
      <p:sp>
        <p:nvSpPr>
          <p:cNvPr id="16" name="Rectangle 15">
            <a:extLst>
              <a:ext uri="{FF2B5EF4-FFF2-40B4-BE49-F238E27FC236}">
                <a16:creationId xmlns:a16="http://schemas.microsoft.com/office/drawing/2014/main" id="{BB756D59-E307-4615-B175-6448CB3F97A6}"/>
              </a:ext>
            </a:extLst>
          </p:cNvPr>
          <p:cNvSpPr/>
          <p:nvPr/>
        </p:nvSpPr>
        <p:spPr>
          <a:xfrm>
            <a:off x="9875129" y="4806482"/>
            <a:ext cx="1593706" cy="369332"/>
          </a:xfrm>
          <a:prstGeom prst="rect">
            <a:avLst/>
          </a:prstGeom>
        </p:spPr>
        <p:txBody>
          <a:bodyPr wrap="none">
            <a:spAutoFit/>
          </a:bodyPr>
          <a:lstStyle/>
          <a:p>
            <a:r>
              <a:rPr lang="en-NZ" dirty="0">
                <a:latin typeface="Aharoni" panose="02010803020104030203" pitchFamily="2" charset="-79"/>
                <a:cs typeface="Aharoni" panose="02010803020104030203" pitchFamily="2" charset="-79"/>
              </a:rPr>
              <a:t>Junior jersey</a:t>
            </a:r>
          </a:p>
        </p:txBody>
      </p:sp>
    </p:spTree>
    <p:extLst>
      <p:ext uri="{BB962C8B-B14F-4D97-AF65-F5344CB8AC3E}">
        <p14:creationId xmlns:p14="http://schemas.microsoft.com/office/powerpoint/2010/main" val="2356880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0E43E8D-0CD4-43A6-AC57-79400400B3B3}"/>
              </a:ext>
            </a:extLst>
          </p:cNvPr>
          <p:cNvSpPr/>
          <p:nvPr/>
        </p:nvSpPr>
        <p:spPr>
          <a:xfrm>
            <a:off x="0" y="0"/>
            <a:ext cx="12192000" cy="110993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 name="Rectangle: Rounded Corners 4">
            <a:hlinkClick r:id="rId2" action="ppaction://hlinksldjump"/>
            <a:extLst>
              <a:ext uri="{FF2B5EF4-FFF2-40B4-BE49-F238E27FC236}">
                <a16:creationId xmlns:a16="http://schemas.microsoft.com/office/drawing/2014/main" id="{0A0EFCEE-133F-48D9-AB53-9900C84DF2B3}"/>
              </a:ext>
            </a:extLst>
          </p:cNvPr>
          <p:cNvSpPr/>
          <p:nvPr/>
        </p:nvSpPr>
        <p:spPr>
          <a:xfrm>
            <a:off x="1420483" y="310551"/>
            <a:ext cx="2461403" cy="408317"/>
          </a:xfrm>
          <a:prstGeom prst="roundRect">
            <a:avLst/>
          </a:prstGeom>
          <a:solidFill>
            <a:srgbClr val="18447F"/>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solidFill>
                  <a:schemeClr val="bg1"/>
                </a:solidFill>
                <a:latin typeface="Aharoni" panose="02010803020104030203" pitchFamily="2" charset="-79"/>
                <a:cs typeface="Aharoni" panose="02010803020104030203" pitchFamily="2" charset="-79"/>
              </a:rPr>
              <a:t>Junior Uniform  </a:t>
            </a:r>
          </a:p>
        </p:txBody>
      </p:sp>
      <p:sp>
        <p:nvSpPr>
          <p:cNvPr id="6" name="Rectangle: Rounded Corners 5">
            <a:hlinkClick r:id="rId3" action="ppaction://hlinksldjump"/>
            <a:extLst>
              <a:ext uri="{FF2B5EF4-FFF2-40B4-BE49-F238E27FC236}">
                <a16:creationId xmlns:a16="http://schemas.microsoft.com/office/drawing/2014/main" id="{6E8DEB14-BF7C-4684-AA16-AF6F46067443}"/>
              </a:ext>
            </a:extLst>
          </p:cNvPr>
          <p:cNvSpPr/>
          <p:nvPr/>
        </p:nvSpPr>
        <p:spPr>
          <a:xfrm>
            <a:off x="4040039" y="310551"/>
            <a:ext cx="2418270" cy="408317"/>
          </a:xfrm>
          <a:prstGeom prst="roundRect">
            <a:avLst/>
          </a:prstGeom>
          <a:solidFill>
            <a:srgbClr val="FFBF00"/>
          </a:solidFill>
          <a:ln>
            <a:solidFill>
              <a:schemeClr val="tx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solidFill>
                  <a:schemeClr val="tx1"/>
                </a:solidFill>
                <a:latin typeface="Aharoni" panose="02010803020104030203" pitchFamily="2" charset="-79"/>
                <a:cs typeface="Aharoni" panose="02010803020104030203" pitchFamily="2" charset="-79"/>
              </a:rPr>
              <a:t>Senior Uniform  </a:t>
            </a:r>
          </a:p>
        </p:txBody>
      </p:sp>
      <p:sp>
        <p:nvSpPr>
          <p:cNvPr id="7" name="Rectangle: Rounded Corners 6">
            <a:hlinkClick r:id="rId4" action="ppaction://hlinksldjump"/>
            <a:extLst>
              <a:ext uri="{FF2B5EF4-FFF2-40B4-BE49-F238E27FC236}">
                <a16:creationId xmlns:a16="http://schemas.microsoft.com/office/drawing/2014/main" id="{9A5550B2-B3CF-478D-ACE0-0E7E2CE6EA00}"/>
              </a:ext>
            </a:extLst>
          </p:cNvPr>
          <p:cNvSpPr/>
          <p:nvPr/>
        </p:nvSpPr>
        <p:spPr>
          <a:xfrm>
            <a:off x="6616462" y="322053"/>
            <a:ext cx="2383764" cy="396815"/>
          </a:xfrm>
          <a:prstGeom prst="roundRect">
            <a:avLst/>
          </a:prstGeom>
          <a:solidFill>
            <a:srgbClr val="18447F"/>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latin typeface="Aharoni" panose="02010803020104030203" pitchFamily="2" charset="-79"/>
                <a:cs typeface="Aharoni" panose="02010803020104030203" pitchFamily="2" charset="-79"/>
              </a:rPr>
              <a:t>Shop Location</a:t>
            </a:r>
          </a:p>
        </p:txBody>
      </p:sp>
      <p:pic>
        <p:nvPicPr>
          <p:cNvPr id="10" name="Picture 9" descr="A close up of a logo&#10;&#10;Description automatically generated">
            <a:hlinkClick r:id="rId5" action="ppaction://hlinksldjump"/>
            <a:extLst>
              <a:ext uri="{FF2B5EF4-FFF2-40B4-BE49-F238E27FC236}">
                <a16:creationId xmlns:a16="http://schemas.microsoft.com/office/drawing/2014/main" id="{E09849AC-94F7-4FA4-8C69-7A80AEF8060B}"/>
              </a:ext>
            </a:extLst>
          </p:cNvPr>
          <p:cNvPicPr>
            <a:picLocks noChangeAspect="1"/>
          </p:cNvPicPr>
          <p:nvPr/>
        </p:nvPicPr>
        <p:blipFill rotWithShape="1">
          <a:blip r:embed="rId6">
            <a:extLst>
              <a:ext uri="{28A0092B-C50C-407E-A947-70E740481C1C}">
                <a14:useLocalDpi xmlns:a14="http://schemas.microsoft.com/office/drawing/2010/main" val="0"/>
              </a:ext>
            </a:extLst>
          </a:blip>
          <a:srcRect l="14533" t="6289" r="46679" b="60922"/>
          <a:stretch/>
        </p:blipFill>
        <p:spPr>
          <a:xfrm>
            <a:off x="238879" y="37382"/>
            <a:ext cx="821956" cy="982829"/>
          </a:xfrm>
          <a:prstGeom prst="rect">
            <a:avLst/>
          </a:prstGeom>
        </p:spPr>
      </p:pic>
      <p:pic>
        <p:nvPicPr>
          <p:cNvPr id="4" name="Picture 3" descr="A person wearing a white shirt&#10;&#10;Description automatically generated">
            <a:extLst>
              <a:ext uri="{FF2B5EF4-FFF2-40B4-BE49-F238E27FC236}">
                <a16:creationId xmlns:a16="http://schemas.microsoft.com/office/drawing/2014/main" id="{45972A32-C232-4CC0-B1A9-1EFA4D3BCB2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8879" y="1612677"/>
            <a:ext cx="2757647" cy="3517000"/>
          </a:xfrm>
          <a:prstGeom prst="rect">
            <a:avLst/>
          </a:prstGeom>
        </p:spPr>
      </p:pic>
      <p:pic>
        <p:nvPicPr>
          <p:cNvPr id="12" name="Picture 11" descr="A picture containing clothing, indoor, bed, towel&#10;&#10;Description automatically generated">
            <a:extLst>
              <a:ext uri="{FF2B5EF4-FFF2-40B4-BE49-F238E27FC236}">
                <a16:creationId xmlns:a16="http://schemas.microsoft.com/office/drawing/2014/main" id="{7271A66B-D765-49CA-8332-508D57EBA72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056228" y="1670499"/>
            <a:ext cx="3669915" cy="3517001"/>
          </a:xfrm>
          <a:prstGeom prst="rect">
            <a:avLst/>
          </a:prstGeom>
        </p:spPr>
      </p:pic>
      <p:pic>
        <p:nvPicPr>
          <p:cNvPr id="14" name="Picture 13" descr="A person wearing a suit and tie&#10;&#10;Description automatically generated">
            <a:extLst>
              <a:ext uri="{FF2B5EF4-FFF2-40B4-BE49-F238E27FC236}">
                <a16:creationId xmlns:a16="http://schemas.microsoft.com/office/drawing/2014/main" id="{37613B91-D2AC-430E-98E5-E1FC4716E2C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823860" y="1365425"/>
            <a:ext cx="4127150" cy="4127150"/>
          </a:xfrm>
          <a:prstGeom prst="rect">
            <a:avLst/>
          </a:prstGeom>
        </p:spPr>
      </p:pic>
      <p:pic>
        <p:nvPicPr>
          <p:cNvPr id="18" name="Picture 17" descr="A picture containing clothing, person, sock, wearing&#10;&#10;Description automatically generated">
            <a:extLst>
              <a:ext uri="{FF2B5EF4-FFF2-40B4-BE49-F238E27FC236}">
                <a16:creationId xmlns:a16="http://schemas.microsoft.com/office/drawing/2014/main" id="{05F08B7B-8E5C-4D09-A11F-DA47655BCB7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055510" y="1827577"/>
            <a:ext cx="2623309" cy="3441163"/>
          </a:xfrm>
          <a:prstGeom prst="rect">
            <a:avLst/>
          </a:prstGeom>
        </p:spPr>
      </p:pic>
      <p:sp>
        <p:nvSpPr>
          <p:cNvPr id="19" name="Rectangle 18">
            <a:extLst>
              <a:ext uri="{FF2B5EF4-FFF2-40B4-BE49-F238E27FC236}">
                <a16:creationId xmlns:a16="http://schemas.microsoft.com/office/drawing/2014/main" id="{9B096230-6731-4545-8FEC-3BFD1AB14757}"/>
              </a:ext>
            </a:extLst>
          </p:cNvPr>
          <p:cNvSpPr/>
          <p:nvPr/>
        </p:nvSpPr>
        <p:spPr>
          <a:xfrm>
            <a:off x="856917" y="5245323"/>
            <a:ext cx="1420582" cy="369332"/>
          </a:xfrm>
          <a:prstGeom prst="rect">
            <a:avLst/>
          </a:prstGeom>
        </p:spPr>
        <p:txBody>
          <a:bodyPr wrap="none">
            <a:spAutoFit/>
          </a:bodyPr>
          <a:lstStyle/>
          <a:p>
            <a:r>
              <a:rPr lang="en-NZ" dirty="0">
                <a:latin typeface="Aharoni" panose="02010803020104030203" pitchFamily="2" charset="-79"/>
                <a:cs typeface="Aharoni" panose="02010803020104030203" pitchFamily="2" charset="-79"/>
              </a:rPr>
              <a:t>Senior shirt</a:t>
            </a:r>
          </a:p>
        </p:txBody>
      </p:sp>
      <p:sp>
        <p:nvSpPr>
          <p:cNvPr id="21" name="Rectangle 20">
            <a:extLst>
              <a:ext uri="{FF2B5EF4-FFF2-40B4-BE49-F238E27FC236}">
                <a16:creationId xmlns:a16="http://schemas.microsoft.com/office/drawing/2014/main" id="{F4DCC3AF-93C6-49F2-ABD5-7722D905AD13}"/>
              </a:ext>
            </a:extLst>
          </p:cNvPr>
          <p:cNvSpPr/>
          <p:nvPr/>
        </p:nvSpPr>
        <p:spPr>
          <a:xfrm>
            <a:off x="4096051" y="5307908"/>
            <a:ext cx="1548822" cy="369332"/>
          </a:xfrm>
          <a:prstGeom prst="rect">
            <a:avLst/>
          </a:prstGeom>
        </p:spPr>
        <p:txBody>
          <a:bodyPr wrap="none">
            <a:spAutoFit/>
          </a:bodyPr>
          <a:lstStyle/>
          <a:p>
            <a:r>
              <a:rPr lang="en-NZ" dirty="0">
                <a:latin typeface="Aharoni" panose="02010803020104030203" pitchFamily="2" charset="-79"/>
                <a:cs typeface="Aharoni" panose="02010803020104030203" pitchFamily="2" charset="-79"/>
              </a:rPr>
              <a:t>Senior pants</a:t>
            </a:r>
          </a:p>
        </p:txBody>
      </p:sp>
      <p:sp>
        <p:nvSpPr>
          <p:cNvPr id="22" name="Rectangle 21">
            <a:extLst>
              <a:ext uri="{FF2B5EF4-FFF2-40B4-BE49-F238E27FC236}">
                <a16:creationId xmlns:a16="http://schemas.microsoft.com/office/drawing/2014/main" id="{FC8F647A-82A3-4DC3-9EAB-0257ACBF2A44}"/>
              </a:ext>
            </a:extLst>
          </p:cNvPr>
          <p:cNvSpPr/>
          <p:nvPr/>
        </p:nvSpPr>
        <p:spPr>
          <a:xfrm>
            <a:off x="7113024" y="5307908"/>
            <a:ext cx="1641796" cy="369332"/>
          </a:xfrm>
          <a:prstGeom prst="rect">
            <a:avLst/>
          </a:prstGeom>
        </p:spPr>
        <p:txBody>
          <a:bodyPr wrap="none">
            <a:spAutoFit/>
          </a:bodyPr>
          <a:lstStyle/>
          <a:p>
            <a:r>
              <a:rPr lang="en-NZ" dirty="0">
                <a:latin typeface="Aharoni" panose="02010803020104030203" pitchFamily="2" charset="-79"/>
                <a:cs typeface="Aharoni" panose="02010803020104030203" pitchFamily="2" charset="-79"/>
              </a:rPr>
              <a:t>Senior blazer</a:t>
            </a:r>
          </a:p>
        </p:txBody>
      </p:sp>
      <p:sp>
        <p:nvSpPr>
          <p:cNvPr id="23" name="Rectangle 22">
            <a:extLst>
              <a:ext uri="{FF2B5EF4-FFF2-40B4-BE49-F238E27FC236}">
                <a16:creationId xmlns:a16="http://schemas.microsoft.com/office/drawing/2014/main" id="{B05358BC-154F-4A8A-8172-DDC67576B0C9}"/>
              </a:ext>
            </a:extLst>
          </p:cNvPr>
          <p:cNvSpPr/>
          <p:nvPr/>
        </p:nvSpPr>
        <p:spPr>
          <a:xfrm>
            <a:off x="9693287" y="5307908"/>
            <a:ext cx="1540806" cy="369332"/>
          </a:xfrm>
          <a:prstGeom prst="rect">
            <a:avLst/>
          </a:prstGeom>
        </p:spPr>
        <p:txBody>
          <a:bodyPr wrap="none">
            <a:spAutoFit/>
          </a:bodyPr>
          <a:lstStyle/>
          <a:p>
            <a:r>
              <a:rPr lang="en-NZ" dirty="0">
                <a:latin typeface="Aharoni" panose="02010803020104030203" pitchFamily="2" charset="-79"/>
                <a:cs typeface="Aharoni" panose="02010803020104030203" pitchFamily="2" charset="-79"/>
              </a:rPr>
              <a:t>Senior socks</a:t>
            </a:r>
          </a:p>
        </p:txBody>
      </p:sp>
    </p:spTree>
    <p:extLst>
      <p:ext uri="{BB962C8B-B14F-4D97-AF65-F5344CB8AC3E}">
        <p14:creationId xmlns:p14="http://schemas.microsoft.com/office/powerpoint/2010/main" val="143704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0E43E8D-0CD4-43A6-AC57-79400400B3B3}"/>
              </a:ext>
            </a:extLst>
          </p:cNvPr>
          <p:cNvSpPr/>
          <p:nvPr/>
        </p:nvSpPr>
        <p:spPr>
          <a:xfrm>
            <a:off x="0" y="0"/>
            <a:ext cx="12192000" cy="110993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 name="Rectangle: Rounded Corners 4">
            <a:hlinkClick r:id="rId2" action="ppaction://hlinksldjump"/>
            <a:extLst>
              <a:ext uri="{FF2B5EF4-FFF2-40B4-BE49-F238E27FC236}">
                <a16:creationId xmlns:a16="http://schemas.microsoft.com/office/drawing/2014/main" id="{0A0EFCEE-133F-48D9-AB53-9900C84DF2B3}"/>
              </a:ext>
            </a:extLst>
          </p:cNvPr>
          <p:cNvSpPr/>
          <p:nvPr/>
        </p:nvSpPr>
        <p:spPr>
          <a:xfrm>
            <a:off x="1420483" y="310551"/>
            <a:ext cx="2461403" cy="408317"/>
          </a:xfrm>
          <a:prstGeom prst="roundRect">
            <a:avLst/>
          </a:prstGeom>
          <a:solidFill>
            <a:srgbClr val="18447F"/>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solidFill>
                  <a:schemeClr val="bg1"/>
                </a:solidFill>
                <a:latin typeface="Aharoni" panose="02010803020104030203" pitchFamily="2" charset="-79"/>
                <a:cs typeface="Aharoni" panose="02010803020104030203" pitchFamily="2" charset="-79"/>
              </a:rPr>
              <a:t>Junior Uniform  </a:t>
            </a:r>
          </a:p>
        </p:txBody>
      </p:sp>
      <p:sp>
        <p:nvSpPr>
          <p:cNvPr id="6" name="Rectangle: Rounded Corners 5">
            <a:hlinkClick r:id="rId3" action="ppaction://hlinksldjump"/>
            <a:extLst>
              <a:ext uri="{FF2B5EF4-FFF2-40B4-BE49-F238E27FC236}">
                <a16:creationId xmlns:a16="http://schemas.microsoft.com/office/drawing/2014/main" id="{6E8DEB14-BF7C-4684-AA16-AF6F46067443}"/>
              </a:ext>
            </a:extLst>
          </p:cNvPr>
          <p:cNvSpPr/>
          <p:nvPr/>
        </p:nvSpPr>
        <p:spPr>
          <a:xfrm>
            <a:off x="4040039" y="310551"/>
            <a:ext cx="2418270" cy="408317"/>
          </a:xfrm>
          <a:prstGeom prst="roundRect">
            <a:avLst/>
          </a:prstGeom>
          <a:solidFill>
            <a:srgbClr val="18447F"/>
          </a:solidFill>
          <a:ln>
            <a:solidFill>
              <a:schemeClr val="bg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latin typeface="Aharoni" panose="02010803020104030203" pitchFamily="2" charset="-79"/>
                <a:cs typeface="Aharoni" panose="02010803020104030203" pitchFamily="2" charset="-79"/>
              </a:rPr>
              <a:t>Senior Uniform  </a:t>
            </a:r>
          </a:p>
        </p:txBody>
      </p:sp>
      <p:sp>
        <p:nvSpPr>
          <p:cNvPr id="7" name="Rectangle: Rounded Corners 6">
            <a:hlinkClick r:id="rId4" action="ppaction://hlinksldjump"/>
            <a:extLst>
              <a:ext uri="{FF2B5EF4-FFF2-40B4-BE49-F238E27FC236}">
                <a16:creationId xmlns:a16="http://schemas.microsoft.com/office/drawing/2014/main" id="{9A5550B2-B3CF-478D-ACE0-0E7E2CE6EA00}"/>
              </a:ext>
            </a:extLst>
          </p:cNvPr>
          <p:cNvSpPr/>
          <p:nvPr/>
        </p:nvSpPr>
        <p:spPr>
          <a:xfrm>
            <a:off x="6616462" y="322053"/>
            <a:ext cx="2383764" cy="396815"/>
          </a:xfrm>
          <a:prstGeom prst="roundRect">
            <a:avLst/>
          </a:prstGeom>
          <a:solidFill>
            <a:srgbClr val="FFBF00"/>
          </a:solidFill>
          <a:ln>
            <a:solidFill>
              <a:schemeClr val="tx1"/>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000" dirty="0">
                <a:solidFill>
                  <a:schemeClr val="tx1"/>
                </a:solidFill>
                <a:latin typeface="Aharoni" panose="02010803020104030203" pitchFamily="2" charset="-79"/>
                <a:cs typeface="Aharoni" panose="02010803020104030203" pitchFamily="2" charset="-79"/>
              </a:rPr>
              <a:t>Shop location  </a:t>
            </a:r>
          </a:p>
        </p:txBody>
      </p:sp>
      <p:pic>
        <p:nvPicPr>
          <p:cNvPr id="10" name="Picture 9" descr="A close up of a logo&#10;&#10;Description automatically generated">
            <a:hlinkClick r:id="rId5" action="ppaction://hlinksldjump"/>
            <a:extLst>
              <a:ext uri="{FF2B5EF4-FFF2-40B4-BE49-F238E27FC236}">
                <a16:creationId xmlns:a16="http://schemas.microsoft.com/office/drawing/2014/main" id="{120952DB-196C-40E2-818E-2A80AFFB2E2D}"/>
              </a:ext>
            </a:extLst>
          </p:cNvPr>
          <p:cNvPicPr>
            <a:picLocks noChangeAspect="1"/>
          </p:cNvPicPr>
          <p:nvPr/>
        </p:nvPicPr>
        <p:blipFill rotWithShape="1">
          <a:blip r:embed="rId6">
            <a:extLst>
              <a:ext uri="{28A0092B-C50C-407E-A947-70E740481C1C}">
                <a14:useLocalDpi xmlns:a14="http://schemas.microsoft.com/office/drawing/2010/main" val="0"/>
              </a:ext>
            </a:extLst>
          </a:blip>
          <a:srcRect l="14533" t="6289" r="46679" b="60922"/>
          <a:stretch/>
        </p:blipFill>
        <p:spPr>
          <a:xfrm>
            <a:off x="238879" y="37382"/>
            <a:ext cx="821956" cy="982829"/>
          </a:xfrm>
          <a:prstGeom prst="rect">
            <a:avLst/>
          </a:prstGeom>
        </p:spPr>
      </p:pic>
      <p:sp>
        <p:nvSpPr>
          <p:cNvPr id="11" name="TextBox 10">
            <a:extLst>
              <a:ext uri="{FF2B5EF4-FFF2-40B4-BE49-F238E27FC236}">
                <a16:creationId xmlns:a16="http://schemas.microsoft.com/office/drawing/2014/main" id="{3E308C35-3B4A-41DC-B4CE-4DC2A293DE38}"/>
              </a:ext>
            </a:extLst>
          </p:cNvPr>
          <p:cNvSpPr txBox="1"/>
          <p:nvPr/>
        </p:nvSpPr>
        <p:spPr>
          <a:xfrm>
            <a:off x="5773993" y="1324322"/>
            <a:ext cx="6076992" cy="3908762"/>
          </a:xfrm>
          <a:prstGeom prst="rect">
            <a:avLst/>
          </a:prstGeom>
          <a:noFill/>
        </p:spPr>
        <p:txBody>
          <a:bodyPr wrap="square" rtlCol="0">
            <a:spAutoFit/>
          </a:bodyPr>
          <a:lstStyle/>
          <a:p>
            <a:r>
              <a:rPr lang="en-NZ" sz="4400" dirty="0">
                <a:latin typeface="Aharoni" panose="02010803020104030203" pitchFamily="2" charset="-79"/>
                <a:cs typeface="Aharoni" panose="02010803020104030203" pitchFamily="2" charset="-79"/>
              </a:rPr>
              <a:t>Uniform Shop location</a:t>
            </a:r>
          </a:p>
          <a:p>
            <a:r>
              <a:rPr lang="en-NZ" sz="2000" dirty="0">
                <a:latin typeface="Aharoni" panose="02010803020104030203" pitchFamily="2" charset="-79"/>
                <a:cs typeface="Aharoni" panose="02010803020104030203" pitchFamily="2" charset="-79"/>
              </a:rPr>
              <a:t>The shop is located on the south end of the school by the Deans buildings marked in red. There are two ways that is can be access. The first way is through the main gates following the black line on the map. The second way is following the blue line up a small drive next to the cycle way and 51</a:t>
            </a:r>
          </a:p>
          <a:p>
            <a:endParaRPr lang="en-NZ" sz="2000" dirty="0">
              <a:latin typeface="Aharoni" panose="02010803020104030203" pitchFamily="2" charset="-79"/>
              <a:cs typeface="Aharoni" panose="02010803020104030203" pitchFamily="2" charset="-79"/>
            </a:endParaRPr>
          </a:p>
          <a:p>
            <a:r>
              <a:rPr lang="en-NZ" sz="4400" dirty="0">
                <a:latin typeface="Aharoni" panose="02010803020104030203" pitchFamily="2" charset="-79"/>
                <a:cs typeface="Aharoni" panose="02010803020104030203" pitchFamily="2" charset="-79"/>
              </a:rPr>
              <a:t>Current hours</a:t>
            </a:r>
          </a:p>
        </p:txBody>
      </p:sp>
      <p:pic>
        <p:nvPicPr>
          <p:cNvPr id="13" name="Picture 12" descr="A close up of a map&#10;&#10;Description automatically generated">
            <a:extLst>
              <a:ext uri="{FF2B5EF4-FFF2-40B4-BE49-F238E27FC236}">
                <a16:creationId xmlns:a16="http://schemas.microsoft.com/office/drawing/2014/main" id="{55D474E5-334D-47C5-BBAE-598D53A4082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8879" y="1247127"/>
            <a:ext cx="5219374" cy="5573491"/>
          </a:xfrm>
          <a:prstGeom prst="rect">
            <a:avLst/>
          </a:prstGeom>
        </p:spPr>
      </p:pic>
      <p:sp>
        <p:nvSpPr>
          <p:cNvPr id="14" name="Rectangle 13">
            <a:extLst>
              <a:ext uri="{FF2B5EF4-FFF2-40B4-BE49-F238E27FC236}">
                <a16:creationId xmlns:a16="http://schemas.microsoft.com/office/drawing/2014/main" id="{EE7C243B-5CDF-4C19-A251-125E2365BA0B}"/>
              </a:ext>
            </a:extLst>
          </p:cNvPr>
          <p:cNvSpPr/>
          <p:nvPr/>
        </p:nvSpPr>
        <p:spPr>
          <a:xfrm>
            <a:off x="5773993" y="5233084"/>
            <a:ext cx="6096000" cy="1200329"/>
          </a:xfrm>
          <a:prstGeom prst="rect">
            <a:avLst/>
          </a:prstGeom>
        </p:spPr>
        <p:txBody>
          <a:bodyPr>
            <a:spAutoFit/>
          </a:bodyPr>
          <a:lstStyle/>
          <a:p>
            <a:r>
              <a:rPr lang="en-GB" dirty="0">
                <a:latin typeface="Aharoni" panose="02010803020104030203" pitchFamily="2" charset="-79"/>
                <a:cs typeface="Aharoni" panose="02010803020104030203" pitchFamily="2" charset="-79"/>
              </a:rPr>
              <a:t>Tuesday 2.45pm - 6.00pm </a:t>
            </a:r>
          </a:p>
          <a:p>
            <a:r>
              <a:rPr lang="en-GB" dirty="0">
                <a:latin typeface="Aharoni" panose="02010803020104030203" pitchFamily="2" charset="-79"/>
                <a:cs typeface="Aharoni" panose="02010803020104030203" pitchFamily="2" charset="-79"/>
              </a:rPr>
              <a:t>Thursday 1.00on -5.00 pm</a:t>
            </a:r>
          </a:p>
          <a:p>
            <a:r>
              <a:rPr lang="en-GB" dirty="0">
                <a:latin typeface="Aharoni" panose="02010803020104030203" pitchFamily="2" charset="-79"/>
                <a:cs typeface="Aharoni" panose="02010803020104030203" pitchFamily="2" charset="-79"/>
              </a:rPr>
              <a:t>First Saturday of the month 10.00am - 12pm</a:t>
            </a:r>
          </a:p>
          <a:p>
            <a:r>
              <a:rPr lang="en-GB" dirty="0">
                <a:latin typeface="Aharoni" panose="02010803020104030203" pitchFamily="2" charset="-79"/>
                <a:cs typeface="Aharoni" panose="02010803020104030203" pitchFamily="2" charset="-79"/>
              </a:rPr>
              <a:t>These hours continue through the term breaks.</a:t>
            </a:r>
            <a:endParaRPr lang="en-GB" b="0" i="0" dirty="0">
              <a:effectLst/>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7999753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6140</TotalTime>
  <Words>114</Words>
  <Application>Microsoft Office PowerPoint</Application>
  <PresentationFormat>Widescreen</PresentationFormat>
  <Paragraphs>29</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Aharoni</vt:lpstr>
      <vt:lpstr>Arial</vt:lpstr>
      <vt:lpstr>Calibri</vt:lpstr>
      <vt:lpstr>Calibri Light</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Zander Reid</dc:creator>
  <cp:lastModifiedBy>Zander Reid</cp:lastModifiedBy>
  <cp:revision>5</cp:revision>
  <dcterms:created xsi:type="dcterms:W3CDTF">2020-02-26T21:25:10Z</dcterms:created>
  <dcterms:modified xsi:type="dcterms:W3CDTF">2020-06-11T03:01:35Z</dcterms:modified>
</cp:coreProperties>
</file>

<file path=docProps/thumbnail.jpeg>
</file>